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63" r:id="rId3"/>
    <p:sldId id="257" r:id="rId4"/>
    <p:sldId id="259" r:id="rId5"/>
    <p:sldId id="260" r:id="rId6"/>
    <p:sldId id="261" r:id="rId7"/>
    <p:sldId id="262" r:id="rId8"/>
    <p:sldId id="264" r:id="rId9"/>
    <p:sldId id="265" r:id="rId10"/>
    <p:sldId id="267"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22B5B1-F35B-4C6A-85B8-419CB78A6EF0}" v="1938" dt="2023-11-19T18:18:05.7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DC0D16-3424-4054-983B-C7B5EE14FC59}" type="datetimeFigureOut">
              <a:rPr lang="en-GB" smtClean="0"/>
              <a:t>27/11/2023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7681F0-9FCC-4701-96AD-F63BD46B7ABF}" type="slidenum">
              <a:rPr lang="en-GB" smtClean="0"/>
              <a:t>‹#›</a:t>
            </a:fld>
            <a:endParaRPr lang="en-GB"/>
          </a:p>
        </p:txBody>
      </p:sp>
    </p:spTree>
    <p:extLst>
      <p:ext uri="{BB962C8B-B14F-4D97-AF65-F5344CB8AC3E}">
        <p14:creationId xmlns:p14="http://schemas.microsoft.com/office/powerpoint/2010/main" val="2304153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C7681F0-9FCC-4701-96AD-F63BD46B7ABF}" type="slidenum">
              <a:rPr lang="en-GB" smtClean="0"/>
              <a:t>5</a:t>
            </a:fld>
            <a:endParaRPr lang="en-GB"/>
          </a:p>
        </p:txBody>
      </p:sp>
    </p:spTree>
    <p:extLst>
      <p:ext uri="{BB962C8B-B14F-4D97-AF65-F5344CB8AC3E}">
        <p14:creationId xmlns:p14="http://schemas.microsoft.com/office/powerpoint/2010/main" val="9955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A610B-76D0-D7DB-1312-FEF5F78BAAC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CE5B713-5E88-F330-9EF6-6C5A43D45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C62AE08-F8B6-B8FB-71FD-B29B0F1F1FCC}"/>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00E10A3B-CA7A-C334-980F-37019698E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E4B858-91ED-FC69-FC6F-E4C419504B11}"/>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2959705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B5006-04DB-5317-80AC-22AD8CF18A1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C0233A-5F00-9FA7-D4C0-CEE597A2BA6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E02975-A5B8-FBE1-2FC6-45EE230F995E}"/>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8647A49A-3FF5-6EF9-6F80-E2A1C766D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5BC700-9257-FA23-B1A4-9A6A79609648}"/>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3136504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9BDC1-C2C1-1488-8813-CAA658A44B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921AB5-DDE6-3EB9-ED61-B5FEE5F346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450CFF-31CD-2F42-D6A5-C859F4BFCA06}"/>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0B819D80-A9AE-091A-CDB8-AF83E4BE38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02C0EB-B26E-CD5A-DE56-E0C850D80895}"/>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36130578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BBEF2-7813-8BF5-3081-E382762E0ED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C30B1F1-62F1-9742-C004-BA8BDA19C7B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E71501F-A8B7-702D-1F34-8CA16A55996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01CC392-E68A-A05B-276E-353AA6E54F8B}"/>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6" name="Footer Placeholder 5">
            <a:extLst>
              <a:ext uri="{FF2B5EF4-FFF2-40B4-BE49-F238E27FC236}">
                <a16:creationId xmlns:a16="http://schemas.microsoft.com/office/drawing/2014/main" id="{C3A85AD5-84A6-276E-D24C-3D6224DBC6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33B8A5-C9B2-E2B3-842E-F54909C4F058}"/>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35984092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F2418-C5E9-FD9C-63B1-34CB522F34B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D71E51-583C-BDE8-5E6E-D2F367A630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CB978F-678B-2F2B-8021-1E028487F4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B979F03-1E45-5DB3-08A5-52B9B7DB3B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4B8456-4BB1-6AAC-3625-0B172ACA5A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A58083C-C57C-6689-3242-DEEB3A10A74E}"/>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8" name="Footer Placeholder 7">
            <a:extLst>
              <a:ext uri="{FF2B5EF4-FFF2-40B4-BE49-F238E27FC236}">
                <a16:creationId xmlns:a16="http://schemas.microsoft.com/office/drawing/2014/main" id="{FAF967A4-C2F2-C9A1-F560-D8996444AF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686103A-6257-800D-3EF2-96EAC2133CF0}"/>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3336507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BA5E7-D508-2565-F642-ADDAF18B8C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187BA2-3366-1DED-81AD-0E83538C81E8}"/>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4" name="Footer Placeholder 3">
            <a:extLst>
              <a:ext uri="{FF2B5EF4-FFF2-40B4-BE49-F238E27FC236}">
                <a16:creationId xmlns:a16="http://schemas.microsoft.com/office/drawing/2014/main" id="{6B700555-7946-6327-24A5-4187FA79C66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C7F8C84-A49C-1090-C24E-59E95FA38843}"/>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20664903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FCE1A4-4519-625B-5859-F6B69EC64F18}"/>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3" name="Footer Placeholder 2">
            <a:extLst>
              <a:ext uri="{FF2B5EF4-FFF2-40B4-BE49-F238E27FC236}">
                <a16:creationId xmlns:a16="http://schemas.microsoft.com/office/drawing/2014/main" id="{8E4A1BF9-0EE4-F905-C958-0AF6F8F0C4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629024-48E3-C4C9-0B7D-5520710A6C64}"/>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699214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F131D-77A6-9F39-1D65-93FD06E07D5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E4E510E-A20C-890C-8100-24E225A4D4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638A9E0-9E86-9609-515B-07175372F3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0F719A-A7EE-210E-D6F7-E62382CF65E2}"/>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6" name="Footer Placeholder 5">
            <a:extLst>
              <a:ext uri="{FF2B5EF4-FFF2-40B4-BE49-F238E27FC236}">
                <a16:creationId xmlns:a16="http://schemas.microsoft.com/office/drawing/2014/main" id="{BC7CEF6A-FF12-6429-5F6C-B3E17704F42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442D7E-BAD2-1CA4-C8C3-9497FF7E9039}"/>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4016301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5F851-3452-E486-DDE6-C438B98F3C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C8A31A-9968-0EB6-32A7-AD38436138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F8FFB02-4501-4722-BCC2-F4EE888BA5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050995-9C55-C4D3-B975-4D8EE0CB3A64}"/>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6" name="Footer Placeholder 5">
            <a:extLst>
              <a:ext uri="{FF2B5EF4-FFF2-40B4-BE49-F238E27FC236}">
                <a16:creationId xmlns:a16="http://schemas.microsoft.com/office/drawing/2014/main" id="{52BE6A38-B42C-46A4-C313-093B431F6C8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41B7C9-4A95-5310-93E2-0086B59D96CE}"/>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5376722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4F342-389A-0ACF-F40F-96923CBB052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4BE160C-AC5F-4ED1-D417-A66D4F69B6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C29CC4-0829-F954-D61B-0A200ABF6989}"/>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EA3681ED-D76A-1F23-4F4E-0EBE0A6C82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04E25-482A-DE87-9D88-1BCA16426CB7}"/>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2866226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F88BC8-D0DE-BE9C-A58C-8773A197EE0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C670B1-56BD-C641-7B00-5B5CDC0A94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DFB739-938F-D3B7-1B97-11CD8B84E4ED}"/>
              </a:ext>
            </a:extLst>
          </p:cNvPr>
          <p:cNvSpPr>
            <a:spLocks noGrp="1"/>
          </p:cNvSpPr>
          <p:nvPr>
            <p:ph type="dt" sz="half" idx="10"/>
          </p:nvPr>
        </p:nvSpPr>
        <p:spPr/>
        <p:txBody>
          <a:body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C0B889AA-C17D-4B7A-645B-C2CE07F8FB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C359C1-84F2-C846-E286-333118BB0B6D}"/>
              </a:ext>
            </a:extLst>
          </p:cNvPr>
          <p:cNvSpPr>
            <a:spLocks noGrp="1"/>
          </p:cNvSpPr>
          <p:nvPr>
            <p:ph type="sldNum" sz="quarter" idx="12"/>
          </p:nvPr>
        </p:nvSpPr>
        <p:spPr/>
        <p:txBody>
          <a:bodyPr/>
          <a:lstStyle/>
          <a:p>
            <a:fld id="{7A17E34D-F277-487C-AE89-7B3FBA29DA5E}" type="slidenum">
              <a:rPr lang="en-GB" smtClean="0"/>
              <a:t>‹#›</a:t>
            </a:fld>
            <a:endParaRPr lang="en-GB"/>
          </a:p>
        </p:txBody>
      </p:sp>
    </p:spTree>
    <p:extLst>
      <p:ext uri="{BB962C8B-B14F-4D97-AF65-F5344CB8AC3E}">
        <p14:creationId xmlns:p14="http://schemas.microsoft.com/office/powerpoint/2010/main" val="1795164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989C2A-CC39-C439-E054-5883398DA6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BBD57AC-AB5E-6A54-5737-629093DA27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3F31CD-5F7E-C7D4-2082-9E83312F9C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F3B887-5DA3-446F-B470-25AA49263845}" type="datetimeFigureOut">
              <a:rPr lang="en-GB" smtClean="0"/>
              <a:t>27/11/2023</a:t>
            </a:fld>
            <a:endParaRPr lang="en-GB"/>
          </a:p>
        </p:txBody>
      </p:sp>
      <p:sp>
        <p:nvSpPr>
          <p:cNvPr id="5" name="Footer Placeholder 4">
            <a:extLst>
              <a:ext uri="{FF2B5EF4-FFF2-40B4-BE49-F238E27FC236}">
                <a16:creationId xmlns:a16="http://schemas.microsoft.com/office/drawing/2014/main" id="{BC75F922-BF76-4410-6C88-C0524FFA0A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612A00D-20E4-CC9E-E2B9-29C8E33B15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17E34D-F277-487C-AE89-7B3FBA29DA5E}" type="slidenum">
              <a:rPr lang="en-GB" smtClean="0"/>
              <a:t>‹#›</a:t>
            </a:fld>
            <a:endParaRPr lang="en-GB"/>
          </a:p>
        </p:txBody>
      </p:sp>
    </p:spTree>
    <p:extLst>
      <p:ext uri="{BB962C8B-B14F-4D97-AF65-F5344CB8AC3E}">
        <p14:creationId xmlns:p14="http://schemas.microsoft.com/office/powerpoint/2010/main" val="25669852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74EB3C-9D2A-3A79-D364-9DC852D36367}"/>
              </a:ext>
            </a:extLst>
          </p:cNvPr>
          <p:cNvPicPr>
            <a:picLocks noChangeAspect="1"/>
          </p:cNvPicPr>
          <p:nvPr/>
        </p:nvPicPr>
        <p:blipFill>
          <a:blip r:embed="rId2"/>
          <a:stretch>
            <a:fillRect/>
          </a:stretch>
        </p:blipFill>
        <p:spPr>
          <a:xfrm>
            <a:off x="0" y="-148772"/>
            <a:ext cx="12304542" cy="7155543"/>
          </a:xfrm>
          <a:prstGeom prst="rect">
            <a:avLst/>
          </a:prstGeom>
        </p:spPr>
      </p:pic>
      <p:sp>
        <p:nvSpPr>
          <p:cNvPr id="2" name="Title 1">
            <a:extLst>
              <a:ext uri="{FF2B5EF4-FFF2-40B4-BE49-F238E27FC236}">
                <a16:creationId xmlns:a16="http://schemas.microsoft.com/office/drawing/2014/main" id="{BB501139-37D9-25A5-FB0C-3E3F7C153C07}"/>
              </a:ext>
            </a:extLst>
          </p:cNvPr>
          <p:cNvSpPr>
            <a:spLocks noGrp="1"/>
          </p:cNvSpPr>
          <p:nvPr>
            <p:ph type="ctrTitle"/>
          </p:nvPr>
        </p:nvSpPr>
        <p:spPr/>
        <p:txBody>
          <a:bodyPr>
            <a:normAutofit/>
          </a:bodyPr>
          <a:lstStyle/>
          <a:p>
            <a:r>
              <a:rPr lang="en-GB" sz="7200">
                <a:solidFill>
                  <a:schemeClr val="bg1">
                    <a:lumMod val="95000"/>
                  </a:schemeClr>
                </a:solidFill>
                <a:latin typeface="Algerian" panose="04020705040A02060702" pitchFamily="82" charset="0"/>
              </a:rPr>
              <a:t>OUR ECO ASSEMBLY </a:t>
            </a:r>
          </a:p>
        </p:txBody>
      </p:sp>
      <p:sp>
        <p:nvSpPr>
          <p:cNvPr id="3" name="Subtitle 2">
            <a:extLst>
              <a:ext uri="{FF2B5EF4-FFF2-40B4-BE49-F238E27FC236}">
                <a16:creationId xmlns:a16="http://schemas.microsoft.com/office/drawing/2014/main" id="{4C421791-3881-46EE-F550-E42832783E91}"/>
              </a:ext>
            </a:extLst>
          </p:cNvPr>
          <p:cNvSpPr>
            <a:spLocks noGrp="1"/>
          </p:cNvSpPr>
          <p:nvPr>
            <p:ph type="subTitle" idx="1"/>
          </p:nvPr>
        </p:nvSpPr>
        <p:spPr/>
        <p:txBody>
          <a:bodyPr/>
          <a:lstStyle/>
          <a:p>
            <a:r>
              <a:rPr lang="en-GB">
                <a:latin typeface="Amasis MT Pro Black" panose="020F0502020204030204" pitchFamily="18" charset="0"/>
              </a:rPr>
              <a:t>By </a:t>
            </a:r>
            <a:r>
              <a:rPr lang="en-GB">
                <a:solidFill>
                  <a:srgbClr val="0070C0"/>
                </a:solidFill>
                <a:latin typeface="Amasis MT Pro Black" panose="020F0502020204030204" pitchFamily="18" charset="0"/>
              </a:rPr>
              <a:t>Elija</a:t>
            </a:r>
            <a:r>
              <a:rPr lang="en-GB">
                <a:latin typeface="Amasis MT Pro Black" panose="020F0502020204030204" pitchFamily="18" charset="0"/>
              </a:rPr>
              <a:t>, </a:t>
            </a:r>
            <a:r>
              <a:rPr lang="en-GB">
                <a:solidFill>
                  <a:srgbClr val="00B050"/>
                </a:solidFill>
                <a:latin typeface="Amasis MT Pro Black" panose="020F0502020204030204" pitchFamily="18" charset="0"/>
              </a:rPr>
              <a:t>Emilia</a:t>
            </a:r>
            <a:r>
              <a:rPr lang="en-GB">
                <a:latin typeface="Amasis MT Pro Black" panose="020F0502020204030204" pitchFamily="18" charset="0"/>
              </a:rPr>
              <a:t> and </a:t>
            </a:r>
            <a:r>
              <a:rPr lang="en-GB">
                <a:solidFill>
                  <a:srgbClr val="00B0F0"/>
                </a:solidFill>
                <a:latin typeface="Amasis MT Pro Black" panose="020F0502020204030204" pitchFamily="18" charset="0"/>
              </a:rPr>
              <a:t>Eloise</a:t>
            </a:r>
          </a:p>
        </p:txBody>
      </p:sp>
    </p:spTree>
    <p:extLst>
      <p:ext uri="{BB962C8B-B14F-4D97-AF65-F5344CB8AC3E}">
        <p14:creationId xmlns:p14="http://schemas.microsoft.com/office/powerpoint/2010/main" val="4222708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CA815F2C-4E80-4019-8E59-FAD3F7F847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009304" cy="6858000"/>
          </a:xfrm>
          <a:custGeom>
            <a:avLst/>
            <a:gdLst>
              <a:gd name="connsiteX0" fmla="*/ 8239723 w 12009304"/>
              <a:gd name="connsiteY0" fmla="*/ 5083103 h 6858000"/>
              <a:gd name="connsiteX1" fmla="*/ 9505105 w 12009304"/>
              <a:gd name="connsiteY1" fmla="*/ 5083103 h 6858000"/>
              <a:gd name="connsiteX2" fmla="*/ 9564676 w 12009304"/>
              <a:gd name="connsiteY2" fmla="*/ 5091016 h 6858000"/>
              <a:gd name="connsiteX3" fmla="*/ 9605648 w 12009304"/>
              <a:gd name="connsiteY3" fmla="*/ 5108194 h 6858000"/>
              <a:gd name="connsiteX4" fmla="*/ 9580608 w 12009304"/>
              <a:gd name="connsiteY4" fmla="*/ 5151499 h 6858000"/>
              <a:gd name="connsiteX5" fmla="*/ 8693486 w 12009304"/>
              <a:gd name="connsiteY5" fmla="*/ 6685800 h 6858000"/>
              <a:gd name="connsiteX6" fmla="*/ 8595419 w 12009304"/>
              <a:gd name="connsiteY6" fmla="*/ 6814017 h 6858000"/>
              <a:gd name="connsiteX7" fmla="*/ 8545620 w 12009304"/>
              <a:gd name="connsiteY7" fmla="*/ 6858000 h 6858000"/>
              <a:gd name="connsiteX8" fmla="*/ 7612173 w 12009304"/>
              <a:gd name="connsiteY8" fmla="*/ 6858000 h 6858000"/>
              <a:gd name="connsiteX9" fmla="*/ 7591825 w 12009304"/>
              <a:gd name="connsiteY9" fmla="*/ 6822959 h 6858000"/>
              <a:gd name="connsiteX10" fmla="*/ 7411622 w 12009304"/>
              <a:gd name="connsiteY10" fmla="*/ 6512633 h 6858000"/>
              <a:gd name="connsiteX11" fmla="*/ 7411622 w 12009304"/>
              <a:gd name="connsiteY11" fmla="*/ 6289354 h 6858000"/>
              <a:gd name="connsiteX12" fmla="*/ 8045680 w 12009304"/>
              <a:gd name="connsiteY12" fmla="*/ 5197465 h 6858000"/>
              <a:gd name="connsiteX13" fmla="*/ 8239723 w 12009304"/>
              <a:gd name="connsiteY13" fmla="*/ 5083103 h 6858000"/>
              <a:gd name="connsiteX14" fmla="*/ 10622296 w 12009304"/>
              <a:gd name="connsiteY14" fmla="*/ 1326563 h 6858000"/>
              <a:gd name="connsiteX15" fmla="*/ 11448522 w 12009304"/>
              <a:gd name="connsiteY15" fmla="*/ 1326563 h 6858000"/>
              <a:gd name="connsiteX16" fmla="*/ 11577006 w 12009304"/>
              <a:gd name="connsiteY16" fmla="*/ 1401233 h 6858000"/>
              <a:gd name="connsiteX17" fmla="*/ 11989228 w 12009304"/>
              <a:gd name="connsiteY17" fmla="*/ 2114179 h 6858000"/>
              <a:gd name="connsiteX18" fmla="*/ 11989228 w 12009304"/>
              <a:gd name="connsiteY18" fmla="*/ 2259969 h 6858000"/>
              <a:gd name="connsiteX19" fmla="*/ 11577006 w 12009304"/>
              <a:gd name="connsiteY19" fmla="*/ 2972914 h 6858000"/>
              <a:gd name="connsiteX20" fmla="*/ 11448522 w 12009304"/>
              <a:gd name="connsiteY20" fmla="*/ 3047587 h 6858000"/>
              <a:gd name="connsiteX21" fmla="*/ 10622296 w 12009304"/>
              <a:gd name="connsiteY21" fmla="*/ 3047587 h 6858000"/>
              <a:gd name="connsiteX22" fmla="*/ 10495594 w 12009304"/>
              <a:gd name="connsiteY22" fmla="*/ 2972914 h 6858000"/>
              <a:gd name="connsiteX23" fmla="*/ 10081589 w 12009304"/>
              <a:gd name="connsiteY23" fmla="*/ 2259969 h 6858000"/>
              <a:gd name="connsiteX24" fmla="*/ 10081589 w 12009304"/>
              <a:gd name="connsiteY24" fmla="*/ 2114179 h 6858000"/>
              <a:gd name="connsiteX25" fmla="*/ 10495594 w 12009304"/>
              <a:gd name="connsiteY25" fmla="*/ 1401233 h 6858000"/>
              <a:gd name="connsiteX26" fmla="*/ 10622296 w 12009304"/>
              <a:gd name="connsiteY26" fmla="*/ 1326563 h 6858000"/>
              <a:gd name="connsiteX27" fmla="*/ 0 w 12009304"/>
              <a:gd name="connsiteY27" fmla="*/ 0 h 6858000"/>
              <a:gd name="connsiteX28" fmla="*/ 4457990 w 12009304"/>
              <a:gd name="connsiteY28" fmla="*/ 0 h 6858000"/>
              <a:gd name="connsiteX29" fmla="*/ 5902610 w 12009304"/>
              <a:gd name="connsiteY29" fmla="*/ 0 h 6858000"/>
              <a:gd name="connsiteX30" fmla="*/ 8476869 w 12009304"/>
              <a:gd name="connsiteY30" fmla="*/ 0 h 6858000"/>
              <a:gd name="connsiteX31" fmla="*/ 8535933 w 12009304"/>
              <a:gd name="connsiteY31" fmla="*/ 39849 h 6858000"/>
              <a:gd name="connsiteX32" fmla="*/ 8693486 w 12009304"/>
              <a:gd name="connsiteY32" fmla="*/ 220603 h 6858000"/>
              <a:gd name="connsiteX33" fmla="*/ 10389180 w 12009304"/>
              <a:gd name="connsiteY33" fmla="*/ 3153347 h 6858000"/>
              <a:gd name="connsiteX34" fmla="*/ 10389180 w 12009304"/>
              <a:gd name="connsiteY34" fmla="*/ 3753061 h 6858000"/>
              <a:gd name="connsiteX35" fmla="*/ 9759557 w 12009304"/>
              <a:gd name="connsiteY35" fmla="*/ 4842009 h 6858000"/>
              <a:gd name="connsiteX36" fmla="*/ 9706493 w 12009304"/>
              <a:gd name="connsiteY36" fmla="*/ 4933778 h 6858000"/>
              <a:gd name="connsiteX37" fmla="*/ 9708360 w 12009304"/>
              <a:gd name="connsiteY37" fmla="*/ 4934561 h 6858000"/>
              <a:gd name="connsiteX38" fmla="*/ 9802002 w 12009304"/>
              <a:gd name="connsiteY38" fmla="*/ 5029008 h 6858000"/>
              <a:gd name="connsiteX39" fmla="*/ 10514131 w 12009304"/>
              <a:gd name="connsiteY39" fmla="*/ 6260653 h 6858000"/>
              <a:gd name="connsiteX40" fmla="*/ 10514131 w 12009304"/>
              <a:gd name="connsiteY40" fmla="*/ 6512512 h 6858000"/>
              <a:gd name="connsiteX41" fmla="*/ 10340271 w 12009304"/>
              <a:gd name="connsiteY41" fmla="*/ 6813206 h 6858000"/>
              <a:gd name="connsiteX42" fmla="*/ 10314372 w 12009304"/>
              <a:gd name="connsiteY42" fmla="*/ 6858000 h 6858000"/>
              <a:gd name="connsiteX43" fmla="*/ 10119136 w 12009304"/>
              <a:gd name="connsiteY43" fmla="*/ 6858000 h 6858000"/>
              <a:gd name="connsiteX44" fmla="*/ 10122008 w 12009304"/>
              <a:gd name="connsiteY44" fmla="*/ 6853033 h 6858000"/>
              <a:gd name="connsiteX45" fmla="*/ 10327158 w 12009304"/>
              <a:gd name="connsiteY45" fmla="*/ 6498223 h 6858000"/>
              <a:gd name="connsiteX46" fmla="*/ 10327158 w 12009304"/>
              <a:gd name="connsiteY46" fmla="*/ 6274942 h 6858000"/>
              <a:gd name="connsiteX47" fmla="*/ 9695832 w 12009304"/>
              <a:gd name="connsiteY47" fmla="*/ 5183053 h 6858000"/>
              <a:gd name="connsiteX48" fmla="*/ 9612819 w 12009304"/>
              <a:gd name="connsiteY48" fmla="*/ 5099323 h 6858000"/>
              <a:gd name="connsiteX49" fmla="*/ 9603213 w 12009304"/>
              <a:gd name="connsiteY49" fmla="*/ 5095298 h 6858000"/>
              <a:gd name="connsiteX50" fmla="*/ 9654707 w 12009304"/>
              <a:gd name="connsiteY50" fmla="*/ 5006238 h 6858000"/>
              <a:gd name="connsiteX51" fmla="*/ 9693004 w 12009304"/>
              <a:gd name="connsiteY51" fmla="*/ 4940002 h 6858000"/>
              <a:gd name="connsiteX52" fmla="*/ 9653283 w 12009304"/>
              <a:gd name="connsiteY52" fmla="*/ 4923348 h 6858000"/>
              <a:gd name="connsiteX53" fmla="*/ 9586087 w 12009304"/>
              <a:gd name="connsiteY53" fmla="*/ 4914420 h 6858000"/>
              <a:gd name="connsiteX54" fmla="*/ 8158743 w 12009304"/>
              <a:gd name="connsiteY54" fmla="*/ 4914420 h 6858000"/>
              <a:gd name="connsiteX55" fmla="*/ 7939863 w 12009304"/>
              <a:gd name="connsiteY55" fmla="*/ 5043420 h 6858000"/>
              <a:gd name="connsiteX56" fmla="*/ 7224650 w 12009304"/>
              <a:gd name="connsiteY56" fmla="*/ 6275065 h 6858000"/>
              <a:gd name="connsiteX57" fmla="*/ 7224650 w 12009304"/>
              <a:gd name="connsiteY57" fmla="*/ 6526922 h 6858000"/>
              <a:gd name="connsiteX58" fmla="*/ 7350544 w 12009304"/>
              <a:gd name="connsiteY58" fmla="*/ 6743723 h 6858000"/>
              <a:gd name="connsiteX59" fmla="*/ 7416905 w 12009304"/>
              <a:gd name="connsiteY59" fmla="*/ 6858000 h 6858000"/>
              <a:gd name="connsiteX60" fmla="*/ 5902610 w 12009304"/>
              <a:gd name="connsiteY60" fmla="*/ 6858000 h 6858000"/>
              <a:gd name="connsiteX61" fmla="*/ 4389357 w 12009304"/>
              <a:gd name="connsiteY61" fmla="*/ 6858000 h 6858000"/>
              <a:gd name="connsiteX62" fmla="*/ 0 w 12009304"/>
              <a:gd name="connsiteY62"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12009304" h="6858000">
                <a:moveTo>
                  <a:pt x="8239723" y="5083103"/>
                </a:moveTo>
                <a:cubicBezTo>
                  <a:pt x="8239723" y="5083103"/>
                  <a:pt x="8239723" y="5083103"/>
                  <a:pt x="9505105" y="5083103"/>
                </a:cubicBezTo>
                <a:cubicBezTo>
                  <a:pt x="9525601" y="5083103"/>
                  <a:pt x="9545588" y="5085825"/>
                  <a:pt x="9564676" y="5091016"/>
                </a:cubicBezTo>
                <a:lnTo>
                  <a:pt x="9605648" y="5108194"/>
                </a:lnTo>
                <a:lnTo>
                  <a:pt x="9580608" y="5151499"/>
                </a:lnTo>
                <a:cubicBezTo>
                  <a:pt x="9354208" y="5543062"/>
                  <a:pt x="9064418" y="6044264"/>
                  <a:pt x="8693486" y="6685800"/>
                </a:cubicBezTo>
                <a:cubicBezTo>
                  <a:pt x="8665958" y="6733339"/>
                  <a:pt x="8632925" y="6776306"/>
                  <a:pt x="8595419" y="6814017"/>
                </a:cubicBezTo>
                <a:lnTo>
                  <a:pt x="8545620" y="6858000"/>
                </a:lnTo>
                <a:lnTo>
                  <a:pt x="7612173" y="6858000"/>
                </a:lnTo>
                <a:lnTo>
                  <a:pt x="7591825" y="6822959"/>
                </a:lnTo>
                <a:cubicBezTo>
                  <a:pt x="7538315" y="6730809"/>
                  <a:pt x="7478495" y="6627794"/>
                  <a:pt x="7411622" y="6512633"/>
                </a:cubicBezTo>
                <a:cubicBezTo>
                  <a:pt x="7370628" y="6444560"/>
                  <a:pt x="7370628" y="6357427"/>
                  <a:pt x="7411622" y="6289354"/>
                </a:cubicBezTo>
                <a:cubicBezTo>
                  <a:pt x="7411622" y="6289354"/>
                  <a:pt x="7411622" y="6289354"/>
                  <a:pt x="8045680" y="5197465"/>
                </a:cubicBezTo>
                <a:cubicBezTo>
                  <a:pt x="8083943" y="5126669"/>
                  <a:pt x="8160465" y="5083103"/>
                  <a:pt x="8239723" y="5083103"/>
                </a:cubicBezTo>
                <a:close/>
                <a:moveTo>
                  <a:pt x="10622296" y="1326563"/>
                </a:moveTo>
                <a:cubicBezTo>
                  <a:pt x="10622296" y="1326563"/>
                  <a:pt x="10622296" y="1326563"/>
                  <a:pt x="11448522" y="1326563"/>
                </a:cubicBezTo>
                <a:cubicBezTo>
                  <a:pt x="11502058" y="1326563"/>
                  <a:pt x="11550238" y="1355009"/>
                  <a:pt x="11577006" y="1401233"/>
                </a:cubicBezTo>
                <a:cubicBezTo>
                  <a:pt x="11577006" y="1401233"/>
                  <a:pt x="11577006" y="1401233"/>
                  <a:pt x="11989228" y="2114179"/>
                </a:cubicBezTo>
                <a:cubicBezTo>
                  <a:pt x="12015996" y="2158629"/>
                  <a:pt x="12015996" y="2215522"/>
                  <a:pt x="11989228" y="2259969"/>
                </a:cubicBezTo>
                <a:cubicBezTo>
                  <a:pt x="11989228" y="2259969"/>
                  <a:pt x="11989228" y="2259969"/>
                  <a:pt x="11577006" y="2972914"/>
                </a:cubicBezTo>
                <a:cubicBezTo>
                  <a:pt x="11550238" y="3019141"/>
                  <a:pt x="11502058" y="3047587"/>
                  <a:pt x="11448522" y="3047587"/>
                </a:cubicBezTo>
                <a:cubicBezTo>
                  <a:pt x="11448522" y="3047587"/>
                  <a:pt x="11448522" y="3047587"/>
                  <a:pt x="10622296" y="3047587"/>
                </a:cubicBezTo>
                <a:cubicBezTo>
                  <a:pt x="10570544" y="3047587"/>
                  <a:pt x="10520578" y="3019141"/>
                  <a:pt x="10495594" y="2972914"/>
                </a:cubicBezTo>
                <a:cubicBezTo>
                  <a:pt x="10495594" y="2972914"/>
                  <a:pt x="10495594" y="2972914"/>
                  <a:pt x="10081589" y="2259969"/>
                </a:cubicBezTo>
                <a:cubicBezTo>
                  <a:pt x="10054821" y="2215522"/>
                  <a:pt x="10054821" y="2158629"/>
                  <a:pt x="10081589" y="2114179"/>
                </a:cubicBezTo>
                <a:cubicBezTo>
                  <a:pt x="10081589" y="2114179"/>
                  <a:pt x="10081589" y="2114179"/>
                  <a:pt x="10495594" y="1401233"/>
                </a:cubicBezTo>
                <a:cubicBezTo>
                  <a:pt x="10520578" y="1355009"/>
                  <a:pt x="10570544" y="1326563"/>
                  <a:pt x="10622296" y="1326563"/>
                </a:cubicBezTo>
                <a:close/>
                <a:moveTo>
                  <a:pt x="0" y="0"/>
                </a:moveTo>
                <a:lnTo>
                  <a:pt x="4457990" y="0"/>
                </a:lnTo>
                <a:lnTo>
                  <a:pt x="5902610" y="0"/>
                </a:lnTo>
                <a:lnTo>
                  <a:pt x="8476869" y="0"/>
                </a:lnTo>
                <a:lnTo>
                  <a:pt x="8535933" y="39849"/>
                </a:lnTo>
                <a:cubicBezTo>
                  <a:pt x="8598516" y="88273"/>
                  <a:pt x="8652195" y="149296"/>
                  <a:pt x="8693486" y="220603"/>
                </a:cubicBezTo>
                <a:cubicBezTo>
                  <a:pt x="8693486" y="220603"/>
                  <a:pt x="8693486" y="220603"/>
                  <a:pt x="10389180" y="3153347"/>
                </a:cubicBezTo>
                <a:cubicBezTo>
                  <a:pt x="10499291" y="3336185"/>
                  <a:pt x="10499291" y="3570221"/>
                  <a:pt x="10389180" y="3753061"/>
                </a:cubicBezTo>
                <a:cubicBezTo>
                  <a:pt x="10389180" y="3753061"/>
                  <a:pt x="10389180" y="3753061"/>
                  <a:pt x="9759557" y="4842009"/>
                </a:cubicBezTo>
                <a:lnTo>
                  <a:pt x="9706493" y="4933778"/>
                </a:lnTo>
                <a:lnTo>
                  <a:pt x="9708360" y="4934561"/>
                </a:lnTo>
                <a:cubicBezTo>
                  <a:pt x="9746510" y="4956830"/>
                  <a:pt x="9778880" y="4989078"/>
                  <a:pt x="9802002" y="5029008"/>
                </a:cubicBezTo>
                <a:cubicBezTo>
                  <a:pt x="9802002" y="5029008"/>
                  <a:pt x="9802002" y="5029008"/>
                  <a:pt x="10514131" y="6260653"/>
                </a:cubicBezTo>
                <a:cubicBezTo>
                  <a:pt x="10560376" y="6337439"/>
                  <a:pt x="10560376" y="6435725"/>
                  <a:pt x="10514131" y="6512512"/>
                </a:cubicBezTo>
                <a:cubicBezTo>
                  <a:pt x="10514131" y="6512512"/>
                  <a:pt x="10514131" y="6512512"/>
                  <a:pt x="10340271" y="6813206"/>
                </a:cubicBezTo>
                <a:lnTo>
                  <a:pt x="10314372" y="6858000"/>
                </a:lnTo>
                <a:lnTo>
                  <a:pt x="10119136" y="6858000"/>
                </a:lnTo>
                <a:lnTo>
                  <a:pt x="10122008" y="6853033"/>
                </a:lnTo>
                <a:cubicBezTo>
                  <a:pt x="10327158" y="6498223"/>
                  <a:pt x="10327158" y="6498223"/>
                  <a:pt x="10327158" y="6498223"/>
                </a:cubicBezTo>
                <a:cubicBezTo>
                  <a:pt x="10368154" y="6430148"/>
                  <a:pt x="10368154" y="6343015"/>
                  <a:pt x="10327158" y="6274942"/>
                </a:cubicBezTo>
                <a:cubicBezTo>
                  <a:pt x="9695832" y="5183053"/>
                  <a:pt x="9695832" y="5183053"/>
                  <a:pt x="9695832" y="5183053"/>
                </a:cubicBezTo>
                <a:cubicBezTo>
                  <a:pt x="9675334" y="5147654"/>
                  <a:pt x="9646640" y="5119063"/>
                  <a:pt x="9612819" y="5099323"/>
                </a:cubicBezTo>
                <a:lnTo>
                  <a:pt x="9603213" y="5095298"/>
                </a:lnTo>
                <a:lnTo>
                  <a:pt x="9654707" y="5006238"/>
                </a:lnTo>
                <a:lnTo>
                  <a:pt x="9693004" y="4940002"/>
                </a:lnTo>
                <a:lnTo>
                  <a:pt x="9653283" y="4923348"/>
                </a:lnTo>
                <a:cubicBezTo>
                  <a:pt x="9631750" y="4917491"/>
                  <a:pt x="9609208" y="4914420"/>
                  <a:pt x="9586087" y="4914420"/>
                </a:cubicBezTo>
                <a:cubicBezTo>
                  <a:pt x="8158743" y="4914420"/>
                  <a:pt x="8158743" y="4914420"/>
                  <a:pt x="8158743" y="4914420"/>
                </a:cubicBezTo>
                <a:cubicBezTo>
                  <a:pt x="8069341" y="4914420"/>
                  <a:pt x="7983024" y="4963563"/>
                  <a:pt x="7939863" y="5043420"/>
                </a:cubicBezTo>
                <a:cubicBezTo>
                  <a:pt x="7224650" y="6275065"/>
                  <a:pt x="7224650" y="6275065"/>
                  <a:pt x="7224650" y="6275065"/>
                </a:cubicBezTo>
                <a:cubicBezTo>
                  <a:pt x="7178407" y="6351849"/>
                  <a:pt x="7178407" y="6450135"/>
                  <a:pt x="7224650" y="6526922"/>
                </a:cubicBezTo>
                <a:cubicBezTo>
                  <a:pt x="7269350" y="6603900"/>
                  <a:pt x="7311257" y="6676067"/>
                  <a:pt x="7350544" y="6743723"/>
                </a:cubicBezTo>
                <a:lnTo>
                  <a:pt x="7416905" y="6858000"/>
                </a:lnTo>
                <a:lnTo>
                  <a:pt x="5902610" y="6858000"/>
                </a:lnTo>
                <a:lnTo>
                  <a:pt x="4389357" y="6858000"/>
                </a:lnTo>
                <a:lnTo>
                  <a:pt x="0" y="6858000"/>
                </a:ln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40874303-26FA-4C21-E5C7-39E40AEA7EB9}"/>
              </a:ext>
            </a:extLst>
          </p:cNvPr>
          <p:cNvPicPr>
            <a:picLocks noChangeAspect="1"/>
          </p:cNvPicPr>
          <p:nvPr/>
        </p:nvPicPr>
        <p:blipFill>
          <a:blip r:embed="rId2"/>
          <a:stretch>
            <a:fillRect/>
          </a:stretch>
        </p:blipFill>
        <p:spPr>
          <a:xfrm>
            <a:off x="965200" y="1097043"/>
            <a:ext cx="6569449" cy="4647884"/>
          </a:xfrm>
          <a:prstGeom prst="rect">
            <a:avLst/>
          </a:prstGeom>
        </p:spPr>
      </p:pic>
    </p:spTree>
    <p:extLst>
      <p:ext uri="{BB962C8B-B14F-4D97-AF65-F5344CB8AC3E}">
        <p14:creationId xmlns:p14="http://schemas.microsoft.com/office/powerpoint/2010/main" val="246873224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F55663-CDD8-28D0-6942-D5596EE28579}"/>
              </a:ext>
            </a:extLst>
          </p:cNvPr>
          <p:cNvSpPr>
            <a:spLocks noGrp="1"/>
          </p:cNvSpPr>
          <p:nvPr>
            <p:ph type="title"/>
          </p:nvPr>
        </p:nvSpPr>
        <p:spPr>
          <a:xfrm>
            <a:off x="838201" y="345810"/>
            <a:ext cx="5120561" cy="1325563"/>
          </a:xfrm>
        </p:spPr>
        <p:txBody>
          <a:bodyPr>
            <a:normAutofit/>
          </a:bodyPr>
          <a:lstStyle/>
          <a:p>
            <a:r>
              <a:rPr lang="en-GB" u="sng">
                <a:solidFill>
                  <a:schemeClr val="accent4">
                    <a:lumMod val="75000"/>
                  </a:schemeClr>
                </a:solidFill>
                <a:latin typeface="ADLaM Display" panose="02010000000000000000" pitchFamily="2" charset="0"/>
                <a:ea typeface="ADLaM Display" panose="02010000000000000000" pitchFamily="2" charset="0"/>
                <a:cs typeface="ADLaM Display" panose="02010000000000000000" pitchFamily="2" charset="0"/>
              </a:rPr>
              <a:t>RECYCLE!!</a:t>
            </a:r>
          </a:p>
        </p:txBody>
      </p:sp>
      <p:sp>
        <p:nvSpPr>
          <p:cNvPr id="3" name="Content Placeholder 2">
            <a:extLst>
              <a:ext uri="{FF2B5EF4-FFF2-40B4-BE49-F238E27FC236}">
                <a16:creationId xmlns:a16="http://schemas.microsoft.com/office/drawing/2014/main" id="{2346D01F-EE00-0747-AF5A-0624072B16B6}"/>
              </a:ext>
            </a:extLst>
          </p:cNvPr>
          <p:cNvSpPr>
            <a:spLocks noGrp="1"/>
          </p:cNvSpPr>
          <p:nvPr>
            <p:ph idx="1"/>
          </p:nvPr>
        </p:nvSpPr>
        <p:spPr>
          <a:xfrm>
            <a:off x="838201" y="1825625"/>
            <a:ext cx="5092194" cy="4351338"/>
          </a:xfrm>
        </p:spPr>
        <p:txBody>
          <a:bodyPr>
            <a:normAutofit/>
          </a:bodyPr>
          <a:lstStyle/>
          <a:p>
            <a:pPr marL="0" indent="0">
              <a:buNone/>
            </a:pPr>
            <a:endParaRPr lang="en-GB" sz="1800">
              <a:latin typeface="ADLaM Display" panose="02010000000000000000" pitchFamily="2" charset="0"/>
              <a:ea typeface="ADLaM Display" panose="02010000000000000000" pitchFamily="2" charset="0"/>
              <a:cs typeface="ADLaM Display" panose="02010000000000000000" pitchFamily="2" charset="0"/>
            </a:endParaRPr>
          </a:p>
          <a:p>
            <a:pPr marL="0" indent="0">
              <a:buNone/>
            </a:pPr>
            <a:r>
              <a:rPr lang="en-GB" sz="1800">
                <a:solidFill>
                  <a:schemeClr val="accent4">
                    <a:lumMod val="75000"/>
                  </a:schemeClr>
                </a:solidFill>
                <a:effectLst>
                  <a:outerShdw blurRad="50800" dist="38100" dir="10800000" algn="r" rotWithShape="0">
                    <a:prstClr val="black">
                      <a:alpha val="40000"/>
                    </a:prstClr>
                  </a:outerShdw>
                </a:effectLst>
                <a:latin typeface="Broadway" panose="04040905080B02020502" pitchFamily="82" charset="0"/>
              </a:rPr>
              <a:t>Recycling is the process of taking different materials and recycling them so they can be used all over again</a:t>
            </a:r>
            <a:r>
              <a:rPr lang="en-GB" sz="1800">
                <a:solidFill>
                  <a:schemeClr val="accent4">
                    <a:lumMod val="75000"/>
                  </a:schemeClr>
                </a:solidFill>
                <a:effectLst>
                  <a:outerShdw blurRad="50800" dist="38100" dir="10800000" algn="r" rotWithShape="0">
                    <a:prstClr val="black">
                      <a:alpha val="40000"/>
                    </a:prstClr>
                  </a:outerShdw>
                </a:effectLst>
              </a:rPr>
              <a:t>.</a:t>
            </a:r>
          </a:p>
          <a:p>
            <a:pPr marL="0" indent="0">
              <a:buNone/>
            </a:pPr>
            <a:r>
              <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rPr>
              <a:t>Recyclable plastic can only be recycled 2 or 3 times before it can't anymore. </a:t>
            </a:r>
          </a:p>
          <a:p>
            <a:pPr marL="0" indent="0">
              <a:buNone/>
            </a:pPr>
            <a:r>
              <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rPr>
              <a:t>Recycling reduces the quantities of solid waste deposited in landfills which have become increasingly expensive.</a:t>
            </a:r>
          </a:p>
          <a:p>
            <a:pPr marL="0" indent="0">
              <a:buNone/>
            </a:pPr>
            <a:r>
              <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rPr>
              <a:t>Recycled jeans can be shredded and compressed into panels for insulation.</a:t>
            </a:r>
          </a:p>
          <a:p>
            <a:pPr marL="0" indent="0">
              <a:buNone/>
            </a:pPr>
            <a:r>
              <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rPr>
              <a:t>Pineapple leaves can be processed into a leather-like material.</a:t>
            </a:r>
          </a:p>
          <a:p>
            <a:pPr marL="0" indent="0">
              <a:buNone/>
            </a:pPr>
            <a:endPar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endParaRPr>
          </a:p>
          <a:p>
            <a:pPr marL="0" indent="0">
              <a:buNone/>
            </a:pPr>
            <a:endParaRPr lang="en-GB" sz="1800">
              <a:solidFill>
                <a:schemeClr val="accent4">
                  <a:lumMod val="75000"/>
                </a:schemeClr>
              </a:solidFill>
              <a:effectLst>
                <a:outerShdw blurRad="38100" dist="38100" dir="2700000" algn="tl">
                  <a:srgbClr val="000000">
                    <a:alpha val="43137"/>
                  </a:srgbClr>
                </a:outerShdw>
              </a:effectLst>
              <a:latin typeface="Broadway" panose="04040905080B02020502" pitchFamily="82" charset="0"/>
            </a:endParaRPr>
          </a:p>
          <a:p>
            <a:pPr marL="0" indent="0">
              <a:buNone/>
            </a:pPr>
            <a:endParaRPr lang="en-GB" sz="1800">
              <a:effectLst>
                <a:outerShdw blurRad="38100" dist="38100" dir="2700000" algn="tl">
                  <a:srgbClr val="000000">
                    <a:alpha val="43137"/>
                  </a:srgbClr>
                </a:outerShdw>
              </a:effectLst>
              <a:latin typeface="Broadway" panose="04040905080B02020502" pitchFamily="82" charset="0"/>
            </a:endParaRPr>
          </a:p>
          <a:p>
            <a:pPr marL="0" indent="0">
              <a:buNone/>
            </a:pPr>
            <a:endParaRPr lang="en-GB" sz="1800"/>
          </a:p>
          <a:p>
            <a:pPr marL="0" indent="0">
              <a:buNone/>
            </a:pPr>
            <a:endParaRPr lang="en-GB" sz="1800"/>
          </a:p>
          <a:p>
            <a:pPr marL="0" indent="0">
              <a:buNone/>
            </a:pPr>
            <a:endParaRPr lang="en-GB" sz="1800"/>
          </a:p>
          <a:p>
            <a:endParaRPr lang="en-GB" sz="1800"/>
          </a:p>
        </p:txBody>
      </p:sp>
      <p:sp>
        <p:nvSpPr>
          <p:cNvPr id="12" name="Oval 1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descr="A green recycle symbol&#10;&#10;Description automatically generated">
            <a:extLst>
              <a:ext uri="{FF2B5EF4-FFF2-40B4-BE49-F238E27FC236}">
                <a16:creationId xmlns:a16="http://schemas.microsoft.com/office/drawing/2014/main" id="{D065D661-DCFC-9C5A-B107-2A8035F829C9}"/>
              </a:ext>
            </a:extLst>
          </p:cNvPr>
          <p:cNvPicPr>
            <a:picLocks noChangeAspect="1"/>
          </p:cNvPicPr>
          <p:nvPr/>
        </p:nvPicPr>
        <p:blipFill rotWithShape="1">
          <a:blip r:embed="rId2"/>
          <a:srcRect l="16767" r="14103" b="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descr="Colourful plastic bottle caps">
            <a:extLst>
              <a:ext uri="{FF2B5EF4-FFF2-40B4-BE49-F238E27FC236}">
                <a16:creationId xmlns:a16="http://schemas.microsoft.com/office/drawing/2014/main" id="{42C2A8E2-9C13-1483-992F-3CCC082F90FC}"/>
              </a:ext>
            </a:extLst>
          </p:cNvPr>
          <p:cNvPicPr>
            <a:picLocks noChangeAspect="1"/>
          </p:cNvPicPr>
          <p:nvPr/>
        </p:nvPicPr>
        <p:blipFill rotWithShape="1">
          <a:blip r:embed="rId3"/>
          <a:srcRect l="3447" r="18458"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179614144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8C29D0-2D83-345D-21E3-0609056FD753}"/>
              </a:ext>
            </a:extLst>
          </p:cNvPr>
          <p:cNvSpPr>
            <a:spLocks noGrp="1"/>
          </p:cNvSpPr>
          <p:nvPr>
            <p:ph type="title"/>
          </p:nvPr>
        </p:nvSpPr>
        <p:spPr>
          <a:xfrm>
            <a:off x="809833" y="-1"/>
            <a:ext cx="5120561" cy="1325563"/>
          </a:xfrm>
        </p:spPr>
        <p:txBody>
          <a:bodyPr>
            <a:normAutofit/>
          </a:bodyPr>
          <a:lstStyle/>
          <a:p>
            <a:r>
              <a:rPr lang="en-GB">
                <a:latin typeface="ADLaM Display" panose="02010000000000000000" pitchFamily="2" charset="0"/>
                <a:ea typeface="ADLaM Display" panose="02010000000000000000" pitchFamily="2" charset="0"/>
                <a:cs typeface="ADLaM Display" panose="02010000000000000000" pitchFamily="2" charset="0"/>
              </a:rPr>
              <a:t>       REUSE!!</a:t>
            </a:r>
          </a:p>
        </p:txBody>
      </p:sp>
      <p:sp>
        <p:nvSpPr>
          <p:cNvPr id="3" name="Content Placeholder 2">
            <a:extLst>
              <a:ext uri="{FF2B5EF4-FFF2-40B4-BE49-F238E27FC236}">
                <a16:creationId xmlns:a16="http://schemas.microsoft.com/office/drawing/2014/main" id="{4EB57972-34DC-EAE5-94A7-69BCB432F4DD}"/>
              </a:ext>
            </a:extLst>
          </p:cNvPr>
          <p:cNvSpPr>
            <a:spLocks noGrp="1"/>
          </p:cNvSpPr>
          <p:nvPr>
            <p:ph idx="1"/>
          </p:nvPr>
        </p:nvSpPr>
        <p:spPr>
          <a:xfrm>
            <a:off x="706967" y="832241"/>
            <a:ext cx="5092194" cy="4351338"/>
          </a:xfrm>
        </p:spPr>
        <p:txBody>
          <a:bodyPr>
            <a:noAutofit/>
          </a:bodyPr>
          <a:lstStyle/>
          <a:p>
            <a:pPr marL="0" indent="0">
              <a:buNone/>
            </a:pPr>
            <a:r>
              <a:rPr lang="en-GB" sz="2000">
                <a:solidFill>
                  <a:schemeClr val="accent4">
                    <a:lumMod val="75000"/>
                  </a:schemeClr>
                </a:solidFill>
                <a:latin typeface="Broadway" panose="04040905080B02020502" pitchFamily="82" charset="0"/>
              </a:rPr>
              <a:t>Bring reusable water bottles to school instead of single-use plastic bottles because reusable ones last longer and don’t need to be thrown away.</a:t>
            </a:r>
          </a:p>
          <a:p>
            <a:pPr marL="0" indent="0">
              <a:buNone/>
            </a:pPr>
            <a:r>
              <a:rPr lang="en-GB" sz="2000">
                <a:solidFill>
                  <a:schemeClr val="accent4">
                    <a:lumMod val="75000"/>
                  </a:schemeClr>
                </a:solidFill>
                <a:latin typeface="Broadway" panose="04040905080B02020502" pitchFamily="82" charset="0"/>
              </a:rPr>
              <a:t>There are simple ways to save the planet but it’s also one of the toughest things to do- getting people to change their minds. Here’s an example- how do you get people to reuse the same bag instead of begging different shops to have different ones every time? The answer is to nudge them to reuse the shopping bags. In recent years,  government have  told shops to charge the customers for plastic shopping bags. The charges are tiny, but the impact is HUGE.  25% of the bottled water you buy is</a:t>
            </a:r>
          </a:p>
        </p:txBody>
      </p:sp>
      <p:sp>
        <p:nvSpPr>
          <p:cNvPr id="12" name="Oval 1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5B0FEA8B-359B-38F9-03E8-1E2E7ABAF5DF}"/>
              </a:ext>
            </a:extLst>
          </p:cNvPr>
          <p:cNvPicPr>
            <a:picLocks noChangeAspect="1"/>
          </p:cNvPicPr>
          <p:nvPr/>
        </p:nvPicPr>
        <p:blipFill rotWithShape="1">
          <a:blip r:embed="rId2"/>
          <a:srcRect t="1340" b="2401"/>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pic>
        <p:nvPicPr>
          <p:cNvPr id="5" name="Picture 4">
            <a:extLst>
              <a:ext uri="{FF2B5EF4-FFF2-40B4-BE49-F238E27FC236}">
                <a16:creationId xmlns:a16="http://schemas.microsoft.com/office/drawing/2014/main" id="{4B939A38-B03B-78C2-42AF-C57A307B7FD8}"/>
              </a:ext>
            </a:extLst>
          </p:cNvPr>
          <p:cNvPicPr>
            <a:picLocks noChangeAspect="1"/>
          </p:cNvPicPr>
          <p:nvPr/>
        </p:nvPicPr>
        <p:blipFill rotWithShape="1">
          <a:blip r:embed="rId3"/>
          <a:srcRect l="23558" r="13263"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spTree>
    <p:extLst>
      <p:ext uri="{BB962C8B-B14F-4D97-AF65-F5344CB8AC3E}">
        <p14:creationId xmlns:p14="http://schemas.microsoft.com/office/powerpoint/2010/main" val="180686193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0F39FB4-65BD-B8DC-37F3-FF2429D0589D}"/>
              </a:ext>
            </a:extLst>
          </p:cNvPr>
          <p:cNvSpPr>
            <a:spLocks noGrp="1"/>
          </p:cNvSpPr>
          <p:nvPr>
            <p:ph type="title"/>
          </p:nvPr>
        </p:nvSpPr>
        <p:spPr>
          <a:xfrm>
            <a:off x="572493" y="238539"/>
            <a:ext cx="11018520" cy="1434415"/>
          </a:xfrm>
        </p:spPr>
        <p:txBody>
          <a:bodyPr anchor="b">
            <a:normAutofit/>
          </a:bodyPr>
          <a:lstStyle/>
          <a:p>
            <a:r>
              <a:rPr lang="en-GB" sz="5400">
                <a:latin typeface="ADLaM Display" panose="02010000000000000000" pitchFamily="2" charset="0"/>
                <a:ea typeface="ADLaM Display" panose="02010000000000000000" pitchFamily="2" charset="0"/>
                <a:cs typeface="ADLaM Display" panose="02010000000000000000" pitchFamily="2" charset="0"/>
              </a:rPr>
              <a:t>REDUCE!!</a:t>
            </a: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3509895-7D2B-CD89-BB91-0FBCF0DE93CE}"/>
              </a:ext>
            </a:extLst>
          </p:cNvPr>
          <p:cNvSpPr>
            <a:spLocks noGrp="1"/>
          </p:cNvSpPr>
          <p:nvPr>
            <p:ph idx="1"/>
          </p:nvPr>
        </p:nvSpPr>
        <p:spPr>
          <a:xfrm>
            <a:off x="389876" y="2071316"/>
            <a:ext cx="6713552" cy="4119172"/>
          </a:xfrm>
        </p:spPr>
        <p:txBody>
          <a:bodyPr anchor="t">
            <a:normAutofit lnSpcReduction="10000"/>
          </a:bodyPr>
          <a:lstStyle/>
          <a:p>
            <a:pPr marL="0" indent="0">
              <a:buNone/>
            </a:pPr>
            <a:r>
              <a:rPr lang="en-GB" sz="2200">
                <a:solidFill>
                  <a:schemeClr val="accent4">
                    <a:lumMod val="75000"/>
                  </a:schemeClr>
                </a:solidFill>
              </a:rPr>
              <a:t>Check what you throw away. Can it be recycled, reused or repaired? We need to reduce the landfill waste, as hundreds of items sit there for hundreds of years.     </a:t>
            </a:r>
          </a:p>
          <a:p>
            <a:pPr marL="0" indent="0">
              <a:buNone/>
            </a:pPr>
            <a:r>
              <a:rPr lang="en-GB" sz="2200">
                <a:solidFill>
                  <a:schemeClr val="accent4">
                    <a:lumMod val="75000"/>
                  </a:schemeClr>
                </a:solidFill>
              </a:rPr>
              <a:t>Buying things can be bad for planet too because 45% of global greenhouse gas emissions comes from the production of the things we use and buy daily. Maybe go to the local library and borrow that book you really want to read or ask your friend to borrow their toy instead of buying a new one. Also, when you grow out of your clothes, why not pass them on to you sibling, or give them to charity. When you draw, rub it out if you do something wrong instead of getting a new piece of paper and draw on the other side as well. All these things make a huge impact to the environment.</a:t>
            </a:r>
          </a:p>
          <a:p>
            <a:pPr marL="0" indent="0">
              <a:buNone/>
            </a:pPr>
            <a:endParaRPr lang="en-GB" sz="2200"/>
          </a:p>
        </p:txBody>
      </p:sp>
      <p:pic>
        <p:nvPicPr>
          <p:cNvPr id="5" name="Picture 4">
            <a:extLst>
              <a:ext uri="{FF2B5EF4-FFF2-40B4-BE49-F238E27FC236}">
                <a16:creationId xmlns:a16="http://schemas.microsoft.com/office/drawing/2014/main" id="{BE70EF36-6922-B5BB-0517-C725F8F6496B}"/>
              </a:ext>
            </a:extLst>
          </p:cNvPr>
          <p:cNvPicPr>
            <a:picLocks noChangeAspect="1"/>
          </p:cNvPicPr>
          <p:nvPr/>
        </p:nvPicPr>
        <p:blipFill rotWithShape="1">
          <a:blip r:embed="rId3"/>
          <a:srcRect l="2002" r="1794" b="2"/>
          <a:stretch/>
        </p:blipFill>
        <p:spPr>
          <a:xfrm>
            <a:off x="7675658" y="2093976"/>
            <a:ext cx="3941064" cy="4096512"/>
          </a:xfrm>
          <a:prstGeom prst="rect">
            <a:avLst/>
          </a:prstGeom>
        </p:spPr>
      </p:pic>
    </p:spTree>
    <p:extLst>
      <p:ext uri="{BB962C8B-B14F-4D97-AF65-F5344CB8AC3E}">
        <p14:creationId xmlns:p14="http://schemas.microsoft.com/office/powerpoint/2010/main" val="42520821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A8E719F-EA5E-7F75-ECC1-A405C3AAA18E}"/>
              </a:ext>
            </a:extLst>
          </p:cNvPr>
          <p:cNvSpPr>
            <a:spLocks noGrp="1"/>
          </p:cNvSpPr>
          <p:nvPr>
            <p:ph type="title"/>
          </p:nvPr>
        </p:nvSpPr>
        <p:spPr>
          <a:xfrm>
            <a:off x="6203820" y="561802"/>
            <a:ext cx="5248221" cy="1067209"/>
          </a:xfrm>
        </p:spPr>
        <p:txBody>
          <a:bodyPr>
            <a:normAutofit/>
          </a:bodyPr>
          <a:lstStyle/>
          <a:p>
            <a:r>
              <a:rPr lang="en-GB">
                <a:solidFill>
                  <a:schemeClr val="accent4">
                    <a:lumMod val="75000"/>
                  </a:schemeClr>
                </a:solidFill>
                <a:latin typeface="ADLaM Display" panose="02010000000000000000" pitchFamily="2" charset="0"/>
                <a:ea typeface="ADLaM Display" panose="02010000000000000000" pitchFamily="2" charset="0"/>
                <a:cs typeface="ADLaM Display" panose="02010000000000000000" pitchFamily="2" charset="0"/>
              </a:rPr>
              <a:t>REFUSE!!</a:t>
            </a:r>
          </a:p>
        </p:txBody>
      </p:sp>
      <p:pic>
        <p:nvPicPr>
          <p:cNvPr id="4" name="Picture 3">
            <a:extLst>
              <a:ext uri="{FF2B5EF4-FFF2-40B4-BE49-F238E27FC236}">
                <a16:creationId xmlns:a16="http://schemas.microsoft.com/office/drawing/2014/main" id="{3AA22B5E-FA79-9537-D735-161D74F07D39}"/>
              </a:ext>
            </a:extLst>
          </p:cNvPr>
          <p:cNvPicPr>
            <a:picLocks noChangeAspect="1"/>
          </p:cNvPicPr>
          <p:nvPr/>
        </p:nvPicPr>
        <p:blipFill rotWithShape="1">
          <a:blip r:embed="rId2"/>
          <a:srcRect/>
          <a:stretch/>
        </p:blipFill>
        <p:spPr>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11" name="Group 10">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12" name="Freeform: Shape 11">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13" name="Freeform: Shape 12">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a:p>
          </p:txBody>
        </p:sp>
      </p:grpSp>
      <p:sp>
        <p:nvSpPr>
          <p:cNvPr id="3" name="Content Placeholder 2">
            <a:extLst>
              <a:ext uri="{FF2B5EF4-FFF2-40B4-BE49-F238E27FC236}">
                <a16:creationId xmlns:a16="http://schemas.microsoft.com/office/drawing/2014/main" id="{439E0551-0496-1F90-2693-CA4E3D09019A}"/>
              </a:ext>
            </a:extLst>
          </p:cNvPr>
          <p:cNvSpPr>
            <a:spLocks noGrp="1"/>
          </p:cNvSpPr>
          <p:nvPr>
            <p:ph idx="1"/>
          </p:nvPr>
        </p:nvSpPr>
        <p:spPr>
          <a:xfrm>
            <a:off x="6234868" y="1820369"/>
            <a:ext cx="5217173" cy="4351338"/>
          </a:xfrm>
        </p:spPr>
        <p:txBody>
          <a:bodyPr>
            <a:normAutofit/>
          </a:bodyPr>
          <a:lstStyle/>
          <a:p>
            <a:pPr marL="0" indent="0">
              <a:buNone/>
            </a:pPr>
            <a:r>
              <a:rPr lang="en-GB" sz="2600">
                <a:solidFill>
                  <a:schemeClr val="accent4">
                    <a:lumMod val="75000"/>
                  </a:schemeClr>
                </a:solidFill>
                <a:latin typeface="Broadway" panose="04040905080B02020502" pitchFamily="82" charset="0"/>
              </a:rPr>
              <a:t>Instead of buying single-use plastic, buy things you can reuse again and again. Refuse to littering and pick up as much rubbish as you can off the floor. Refuse to throwing things away you can reuse, repair or recycle, otherwise it will go to landfill and sit there for hundreds of years.   </a:t>
            </a:r>
          </a:p>
        </p:txBody>
      </p:sp>
      <p:grpSp>
        <p:nvGrpSpPr>
          <p:cNvPr id="15"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16" name="Freeform: Shape 15">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45010352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BE7F6-4FA9-8DE3-932F-00C9382F7734}"/>
              </a:ext>
            </a:extLst>
          </p:cNvPr>
          <p:cNvSpPr>
            <a:spLocks noGrp="1"/>
          </p:cNvSpPr>
          <p:nvPr>
            <p:ph type="title"/>
          </p:nvPr>
        </p:nvSpPr>
        <p:spPr>
          <a:xfrm>
            <a:off x="6114450" y="572569"/>
            <a:ext cx="5010750" cy="1645261"/>
          </a:xfrm>
        </p:spPr>
        <p:txBody>
          <a:bodyPr anchor="b">
            <a:normAutofit/>
          </a:bodyPr>
          <a:lstStyle/>
          <a:p>
            <a:r>
              <a:rPr lang="en-GB" sz="3600">
                <a:solidFill>
                  <a:schemeClr val="tx2"/>
                </a:solidFill>
                <a:latin typeface="ADLaM Display" panose="02010000000000000000" pitchFamily="2" charset="0"/>
                <a:ea typeface="ADLaM Display" panose="02010000000000000000" pitchFamily="2" charset="0"/>
                <a:cs typeface="ADLaM Display" panose="02010000000000000000" pitchFamily="2" charset="0"/>
              </a:rPr>
              <a:t>REPAIR</a:t>
            </a:r>
          </a:p>
        </p:txBody>
      </p:sp>
      <p:sp>
        <p:nvSpPr>
          <p:cNvPr id="33" name="Freeform: Shape 32">
            <a:extLst>
              <a:ext uri="{FF2B5EF4-FFF2-40B4-BE49-F238E27FC236}">
                <a16:creationId xmlns:a16="http://schemas.microsoft.com/office/drawing/2014/main" id="{8694C929-EDBA-039B-8EF3-65C959A7EE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524022" flipH="1">
            <a:off x="-190571" y="858614"/>
            <a:ext cx="1721937" cy="1082679"/>
          </a:xfrm>
          <a:custGeom>
            <a:avLst/>
            <a:gdLst>
              <a:gd name="connsiteX0" fmla="*/ 1719845 w 1721937"/>
              <a:gd name="connsiteY0" fmla="*/ 1031591 h 1082679"/>
              <a:gd name="connsiteX1" fmla="*/ 1673682 w 1721937"/>
              <a:gd name="connsiteY1" fmla="*/ 454141 h 1082679"/>
              <a:gd name="connsiteX2" fmla="*/ 1389031 w 1721937"/>
              <a:gd name="connsiteY2" fmla="*/ 100963 h 1082679"/>
              <a:gd name="connsiteX3" fmla="*/ 924927 w 1721937"/>
              <a:gd name="connsiteY3" fmla="*/ 449 h 1082679"/>
              <a:gd name="connsiteX4" fmla="*/ 238757 w 1721937"/>
              <a:gd name="connsiteY4" fmla="*/ 191602 h 1082679"/>
              <a:gd name="connsiteX5" fmla="*/ 10872 w 1721937"/>
              <a:gd name="connsiteY5" fmla="*/ 852590 h 1082679"/>
              <a:gd name="connsiteX6" fmla="*/ 0 w 1721937"/>
              <a:gd name="connsiteY6" fmla="*/ 957254 h 1082679"/>
              <a:gd name="connsiteX7" fmla="*/ 369836 w 1721937"/>
              <a:gd name="connsiteY7" fmla="*/ 1082679 h 1082679"/>
              <a:gd name="connsiteX8" fmla="*/ 370812 w 1721937"/>
              <a:gd name="connsiteY8" fmla="*/ 1010301 h 1082679"/>
              <a:gd name="connsiteX9" fmla="*/ 383675 w 1721937"/>
              <a:gd name="connsiteY9" fmla="*/ 854769 h 1082679"/>
              <a:gd name="connsiteX10" fmla="*/ 530828 w 1721937"/>
              <a:gd name="connsiteY10" fmla="*/ 449698 h 1082679"/>
              <a:gd name="connsiteX11" fmla="*/ 1050682 w 1721937"/>
              <a:gd name="connsiteY11" fmla="*/ 369849 h 1082679"/>
              <a:gd name="connsiteX12" fmla="*/ 1280994 w 1721937"/>
              <a:gd name="connsiteY12" fmla="*/ 618935 h 1082679"/>
              <a:gd name="connsiteX13" fmla="*/ 1320913 w 1721937"/>
              <a:gd name="connsiteY13" fmla="*/ 1041737 h 1082679"/>
              <a:gd name="connsiteX14" fmla="*/ 1455706 w 1721937"/>
              <a:gd name="connsiteY14" fmla="*/ 1035961 h 1082679"/>
              <a:gd name="connsiteX15" fmla="*/ 1719845 w 1721937"/>
              <a:gd name="connsiteY15" fmla="*/ 1031591 h 1082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21937" h="1082679">
                <a:moveTo>
                  <a:pt x="1719845" y="1031591"/>
                </a:moveTo>
                <a:cubicBezTo>
                  <a:pt x="1729437" y="815939"/>
                  <a:pt x="1704673" y="603983"/>
                  <a:pt x="1673682" y="454141"/>
                </a:cubicBezTo>
                <a:cubicBezTo>
                  <a:pt x="1642691" y="304298"/>
                  <a:pt x="1513824" y="176579"/>
                  <a:pt x="1389031" y="100963"/>
                </a:cubicBezTo>
                <a:cubicBezTo>
                  <a:pt x="1264239" y="25347"/>
                  <a:pt x="1071694" y="3762"/>
                  <a:pt x="924927" y="449"/>
                </a:cubicBezTo>
                <a:cubicBezTo>
                  <a:pt x="506243" y="-5265"/>
                  <a:pt x="411311" y="42619"/>
                  <a:pt x="238757" y="191602"/>
                </a:cubicBezTo>
                <a:cubicBezTo>
                  <a:pt x="83874" y="343743"/>
                  <a:pt x="45876" y="624777"/>
                  <a:pt x="10872" y="852590"/>
                </a:cubicBezTo>
                <a:lnTo>
                  <a:pt x="0" y="957254"/>
                </a:lnTo>
                <a:lnTo>
                  <a:pt x="369836" y="1082679"/>
                </a:lnTo>
                <a:lnTo>
                  <a:pt x="370812" y="1010301"/>
                </a:lnTo>
                <a:cubicBezTo>
                  <a:pt x="373201" y="953106"/>
                  <a:pt x="377327" y="900178"/>
                  <a:pt x="383675" y="854769"/>
                </a:cubicBezTo>
                <a:cubicBezTo>
                  <a:pt x="409068" y="673134"/>
                  <a:pt x="419660" y="530518"/>
                  <a:pt x="530828" y="449698"/>
                </a:cubicBezTo>
                <a:cubicBezTo>
                  <a:pt x="641995" y="368877"/>
                  <a:pt x="925654" y="341643"/>
                  <a:pt x="1050682" y="369849"/>
                </a:cubicBezTo>
                <a:cubicBezTo>
                  <a:pt x="1175709" y="398056"/>
                  <a:pt x="1235956" y="506954"/>
                  <a:pt x="1280994" y="618935"/>
                </a:cubicBezTo>
                <a:cubicBezTo>
                  <a:pt x="1326032" y="730916"/>
                  <a:pt x="1288267" y="964520"/>
                  <a:pt x="1320913" y="1041737"/>
                </a:cubicBezTo>
                <a:lnTo>
                  <a:pt x="1455706" y="1035961"/>
                </a:lnTo>
                <a:cubicBezTo>
                  <a:pt x="1517004" y="1026965"/>
                  <a:pt x="1698689" y="1053528"/>
                  <a:pt x="1719845" y="1031591"/>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35" name="Group 34">
            <a:extLst>
              <a:ext uri="{FF2B5EF4-FFF2-40B4-BE49-F238E27FC236}">
                <a16:creationId xmlns:a16="http://schemas.microsoft.com/office/drawing/2014/main" id="{695AD7E7-3EC9-831A-489C-838A3B51ECE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907986" y="2370581"/>
            <a:ext cx="373571" cy="409228"/>
            <a:chOff x="1636419" y="4247805"/>
            <a:chExt cx="370916" cy="406320"/>
          </a:xfrm>
        </p:grpSpPr>
        <p:sp>
          <p:nvSpPr>
            <p:cNvPr id="36" name="Freeform: Shape 35">
              <a:extLst>
                <a:ext uri="{FF2B5EF4-FFF2-40B4-BE49-F238E27FC236}">
                  <a16:creationId xmlns:a16="http://schemas.microsoft.com/office/drawing/2014/main" id="{19A9195B-A747-AF1F-9183-ED4F4C93AB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909430" flipH="1">
              <a:off x="1618717" y="4265507"/>
              <a:ext cx="406320" cy="370916"/>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618490 w 4786397"/>
                <a:gd name="connsiteY0" fmla="*/ 334011 h 4492102"/>
                <a:gd name="connsiteX1" fmla="*/ 3990493 w 4786397"/>
                <a:gd name="connsiteY1" fmla="*/ 118959 h 4492102"/>
                <a:gd name="connsiteX2" fmla="*/ 4762261 w 4786397"/>
                <a:gd name="connsiteY2" fmla="*/ 1434061 h 4492102"/>
                <a:gd name="connsiteX3" fmla="*/ 4477383 w 4786397"/>
                <a:gd name="connsiteY3" fmla="*/ 3337242 h 4492102"/>
                <a:gd name="connsiteX4" fmla="*/ 3446218 w 4786397"/>
                <a:gd name="connsiteY4" fmla="*/ 4373010 h 4492102"/>
                <a:gd name="connsiteX5" fmla="*/ 1100888 w 4786397"/>
                <a:gd name="connsiteY5" fmla="*/ 4185391 h 4492102"/>
                <a:gd name="connsiteX6" fmla="*/ 59712 w 4786397"/>
                <a:gd name="connsiteY6" fmla="*/ 2523820 h 4492102"/>
                <a:gd name="connsiteX7" fmla="*/ 618490 w 4786397"/>
                <a:gd name="connsiteY7" fmla="*/ 334011 h 4492102"/>
                <a:gd name="connsiteX0" fmla="*/ 618490 w 4880845"/>
                <a:gd name="connsiteY0" fmla="*/ 334011 h 4207111"/>
                <a:gd name="connsiteX1" fmla="*/ 3990493 w 4880845"/>
                <a:gd name="connsiteY1" fmla="*/ 118959 h 4207111"/>
                <a:gd name="connsiteX2" fmla="*/ 4762261 w 4880845"/>
                <a:gd name="connsiteY2" fmla="*/ 1434061 h 4207111"/>
                <a:gd name="connsiteX3" fmla="*/ 4477383 w 4880845"/>
                <a:gd name="connsiteY3" fmla="*/ 3337242 h 4207111"/>
                <a:gd name="connsiteX4" fmla="*/ 1100888 w 4880845"/>
                <a:gd name="connsiteY4" fmla="*/ 4185391 h 4207111"/>
                <a:gd name="connsiteX5" fmla="*/ 59712 w 4880845"/>
                <a:gd name="connsiteY5" fmla="*/ 2523820 h 4207111"/>
                <a:gd name="connsiteX6" fmla="*/ 618490 w 4880845"/>
                <a:gd name="connsiteY6" fmla="*/ 334011 h 4207111"/>
                <a:gd name="connsiteX0" fmla="*/ 618490 w 4708128"/>
                <a:gd name="connsiteY0" fmla="*/ 334011 h 4207111"/>
                <a:gd name="connsiteX1" fmla="*/ 3990493 w 4708128"/>
                <a:gd name="connsiteY1" fmla="*/ 118959 h 4207111"/>
                <a:gd name="connsiteX2" fmla="*/ 4477383 w 4708128"/>
                <a:gd name="connsiteY2" fmla="*/ 3337242 h 4207111"/>
                <a:gd name="connsiteX3" fmla="*/ 1100888 w 4708128"/>
                <a:gd name="connsiteY3" fmla="*/ 4185391 h 4207111"/>
                <a:gd name="connsiteX4" fmla="*/ 59712 w 4708128"/>
                <a:gd name="connsiteY4" fmla="*/ 2523820 h 4207111"/>
                <a:gd name="connsiteX5" fmla="*/ 618490 w 4708128"/>
                <a:gd name="connsiteY5" fmla="*/ 334011 h 4207111"/>
                <a:gd name="connsiteX0" fmla="*/ 618490 w 4659985"/>
                <a:gd name="connsiteY0" fmla="*/ 334011 h 4457960"/>
                <a:gd name="connsiteX1" fmla="*/ 3990493 w 4659985"/>
                <a:gd name="connsiteY1" fmla="*/ 118959 h 4457960"/>
                <a:gd name="connsiteX2" fmla="*/ 4477383 w 4659985"/>
                <a:gd name="connsiteY2" fmla="*/ 3337242 h 4457960"/>
                <a:gd name="connsiteX3" fmla="*/ 1750735 w 4659985"/>
                <a:gd name="connsiteY3" fmla="*/ 4436235 h 4457960"/>
                <a:gd name="connsiteX4" fmla="*/ 59712 w 4659985"/>
                <a:gd name="connsiteY4" fmla="*/ 2523820 h 4457960"/>
                <a:gd name="connsiteX5" fmla="*/ 618490 w 4659985"/>
                <a:gd name="connsiteY5" fmla="*/ 334011 h 4457960"/>
                <a:gd name="connsiteX0" fmla="*/ 577306 w 4618801"/>
                <a:gd name="connsiteY0" fmla="*/ 304401 h 4428350"/>
                <a:gd name="connsiteX1" fmla="*/ 3949309 w 4618801"/>
                <a:gd name="connsiteY1" fmla="*/ 89349 h 4428350"/>
                <a:gd name="connsiteX2" fmla="*/ 4436199 w 4618801"/>
                <a:gd name="connsiteY2" fmla="*/ 3307632 h 4428350"/>
                <a:gd name="connsiteX3" fmla="*/ 1709551 w 4618801"/>
                <a:gd name="connsiteY3" fmla="*/ 4406625 h 4428350"/>
                <a:gd name="connsiteX4" fmla="*/ 18528 w 4618801"/>
                <a:gd name="connsiteY4" fmla="*/ 2494210 h 4428350"/>
                <a:gd name="connsiteX5" fmla="*/ 577306 w 4618801"/>
                <a:gd name="connsiteY5" fmla="*/ 304401 h 442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8801" h="4428350">
                  <a:moveTo>
                    <a:pt x="577306" y="304401"/>
                  </a:moveTo>
                  <a:cubicBezTo>
                    <a:pt x="692934" y="18127"/>
                    <a:pt x="3258681" y="-93993"/>
                    <a:pt x="3949309" y="89349"/>
                  </a:cubicBezTo>
                  <a:cubicBezTo>
                    <a:pt x="4592458" y="589887"/>
                    <a:pt x="4809492" y="2588086"/>
                    <a:pt x="4436199" y="3307632"/>
                  </a:cubicBezTo>
                  <a:cubicBezTo>
                    <a:pt x="4062906" y="4027178"/>
                    <a:pt x="2445829" y="4542195"/>
                    <a:pt x="1709551" y="4406625"/>
                  </a:cubicBezTo>
                  <a:cubicBezTo>
                    <a:pt x="1145133" y="4098427"/>
                    <a:pt x="130365" y="3123445"/>
                    <a:pt x="18528" y="2494210"/>
                  </a:cubicBezTo>
                  <a:cubicBezTo>
                    <a:pt x="-109257" y="1817128"/>
                    <a:pt x="461678" y="590675"/>
                    <a:pt x="577306" y="304401"/>
                  </a:cubicBezTo>
                  <a:close/>
                </a:path>
              </a:pathLst>
            </a:custGeom>
            <a:solidFill>
              <a:schemeClr val="accent3">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A95C2284-1351-2288-FC77-3C37894E26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909430" flipH="1">
              <a:off x="1618717" y="4265507"/>
              <a:ext cx="406320" cy="370916"/>
            </a:xfrm>
            <a:custGeom>
              <a:avLst/>
              <a:gdLst>
                <a:gd name="connsiteX0" fmla="*/ 2531073 w 4828010"/>
                <a:gd name="connsiteY0" fmla="*/ 0 h 4873559"/>
                <a:gd name="connsiteX1" fmla="*/ 3937963 w 4828010"/>
                <a:gd name="connsiteY1" fmla="*/ 437433 h 4873559"/>
                <a:gd name="connsiteX2" fmla="*/ 4806231 w 4828010"/>
                <a:gd name="connsiteY2" fmla="*/ 1773180 h 4873559"/>
                <a:gd name="connsiteX3" fmla="*/ 4448644 w 4828010"/>
                <a:gd name="connsiteY3" fmla="*/ 3933235 h 4873559"/>
                <a:gd name="connsiteX4" fmla="*/ 3192542 w 4828010"/>
                <a:gd name="connsiteY4" fmla="*/ 4716168 h 4873559"/>
                <a:gd name="connsiteX5" fmla="*/ 937448 w 4828010"/>
                <a:gd name="connsiteY5" fmla="*/ 4547691 h 4873559"/>
                <a:gd name="connsiteX6" fmla="*/ 12348 w 4828010"/>
                <a:gd name="connsiteY6" fmla="*/ 3026750 h 4873559"/>
                <a:gd name="connsiteX7" fmla="*/ 553508 w 4828010"/>
                <a:gd name="connsiteY7" fmla="*/ 740383 h 4873559"/>
                <a:gd name="connsiteX8" fmla="*/ 2531073 w 4828010"/>
                <a:gd name="connsiteY8" fmla="*/ 0 h 4873559"/>
                <a:gd name="connsiteX0" fmla="*/ 2531073 w 4828010"/>
                <a:gd name="connsiteY0" fmla="*/ 0 h 4853896"/>
                <a:gd name="connsiteX1" fmla="*/ 3937963 w 4828010"/>
                <a:gd name="connsiteY1" fmla="*/ 437433 h 4853896"/>
                <a:gd name="connsiteX2" fmla="*/ 4806231 w 4828010"/>
                <a:gd name="connsiteY2" fmla="*/ 1773180 h 4853896"/>
                <a:gd name="connsiteX3" fmla="*/ 4448644 w 4828010"/>
                <a:gd name="connsiteY3" fmla="*/ 3933235 h 4853896"/>
                <a:gd name="connsiteX4" fmla="*/ 3192542 w 4828010"/>
                <a:gd name="connsiteY4" fmla="*/ 4716168 h 4853896"/>
                <a:gd name="connsiteX5" fmla="*/ 1075671 w 4828010"/>
                <a:gd name="connsiteY5" fmla="*/ 4473263 h 4853896"/>
                <a:gd name="connsiteX6" fmla="*/ 12348 w 4828010"/>
                <a:gd name="connsiteY6" fmla="*/ 3026750 h 4853896"/>
                <a:gd name="connsiteX7" fmla="*/ 553508 w 4828010"/>
                <a:gd name="connsiteY7" fmla="*/ 740383 h 4853896"/>
                <a:gd name="connsiteX8" fmla="*/ 2531073 w 4828010"/>
                <a:gd name="connsiteY8" fmla="*/ 0 h 4853896"/>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531073 w 4828010"/>
                <a:gd name="connsiteY0" fmla="*/ 0 h 4852652"/>
                <a:gd name="connsiteX1" fmla="*/ 3937963 w 4828010"/>
                <a:gd name="connsiteY1" fmla="*/ 437433 h 4852652"/>
                <a:gd name="connsiteX2" fmla="*/ 4806231 w 4828010"/>
                <a:gd name="connsiteY2" fmla="*/ 1773180 h 4852652"/>
                <a:gd name="connsiteX3" fmla="*/ 4448644 w 4828010"/>
                <a:gd name="connsiteY3" fmla="*/ 3933235 h 4852652"/>
                <a:gd name="connsiteX4" fmla="*/ 3192542 w 4828010"/>
                <a:gd name="connsiteY4" fmla="*/ 4716168 h 4852652"/>
                <a:gd name="connsiteX5" fmla="*/ 1160732 w 4828010"/>
                <a:gd name="connsiteY5" fmla="*/ 4467947 h 4852652"/>
                <a:gd name="connsiteX6" fmla="*/ 12348 w 4828010"/>
                <a:gd name="connsiteY6" fmla="*/ 3026750 h 4852652"/>
                <a:gd name="connsiteX7" fmla="*/ 553508 w 4828010"/>
                <a:gd name="connsiteY7" fmla="*/ 740383 h 4852652"/>
                <a:gd name="connsiteX8" fmla="*/ 2531073 w 4828010"/>
                <a:gd name="connsiteY8" fmla="*/ 0 h 485265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60239 w 4757176"/>
                <a:gd name="connsiteY0" fmla="*/ 0 h 4850182"/>
                <a:gd name="connsiteX1" fmla="*/ 3867129 w 4757176"/>
                <a:gd name="connsiteY1" fmla="*/ 437433 h 4850182"/>
                <a:gd name="connsiteX2" fmla="*/ 4735397 w 4757176"/>
                <a:gd name="connsiteY2" fmla="*/ 1773180 h 4850182"/>
                <a:gd name="connsiteX3" fmla="*/ 4377810 w 4757176"/>
                <a:gd name="connsiteY3" fmla="*/ 3933235 h 4850182"/>
                <a:gd name="connsiteX4" fmla="*/ 3121708 w 4757176"/>
                <a:gd name="connsiteY4" fmla="*/ 4716168 h 4850182"/>
                <a:gd name="connsiteX5" fmla="*/ 1089898 w 4757176"/>
                <a:gd name="connsiteY5" fmla="*/ 4467947 h 4850182"/>
                <a:gd name="connsiteX6" fmla="*/ 15942 w 4757176"/>
                <a:gd name="connsiteY6" fmla="*/ 3101178 h 4850182"/>
                <a:gd name="connsiteX7" fmla="*/ 482674 w 4757176"/>
                <a:gd name="connsiteY7" fmla="*/ 740383 h 4850182"/>
                <a:gd name="connsiteX8" fmla="*/ 2460239 w 4757176"/>
                <a:gd name="connsiteY8" fmla="*/ 0 h 4850182"/>
                <a:gd name="connsiteX0" fmla="*/ 2484014 w 4780951"/>
                <a:gd name="connsiteY0" fmla="*/ 0 h 4850182"/>
                <a:gd name="connsiteX1" fmla="*/ 3890904 w 4780951"/>
                <a:gd name="connsiteY1" fmla="*/ 437433 h 4850182"/>
                <a:gd name="connsiteX2" fmla="*/ 4759172 w 4780951"/>
                <a:gd name="connsiteY2" fmla="*/ 1773180 h 4850182"/>
                <a:gd name="connsiteX3" fmla="*/ 4401585 w 4780951"/>
                <a:gd name="connsiteY3" fmla="*/ 3933235 h 4850182"/>
                <a:gd name="connsiteX4" fmla="*/ 3145483 w 4780951"/>
                <a:gd name="connsiteY4" fmla="*/ 4716168 h 4850182"/>
                <a:gd name="connsiteX5" fmla="*/ 1113673 w 4780951"/>
                <a:gd name="connsiteY5" fmla="*/ 4467947 h 4850182"/>
                <a:gd name="connsiteX6" fmla="*/ 39717 w 4780951"/>
                <a:gd name="connsiteY6" fmla="*/ 3101178 h 4850182"/>
                <a:gd name="connsiteX7" fmla="*/ 506449 w 4780951"/>
                <a:gd name="connsiteY7" fmla="*/ 740383 h 4850182"/>
                <a:gd name="connsiteX8" fmla="*/ 2484014 w 4780951"/>
                <a:gd name="connsiteY8" fmla="*/ 0 h 4850182"/>
                <a:gd name="connsiteX0" fmla="*/ 2484014 w 4780127"/>
                <a:gd name="connsiteY0" fmla="*/ 0 h 4850182"/>
                <a:gd name="connsiteX1" fmla="*/ 3890904 w 4780127"/>
                <a:gd name="connsiteY1" fmla="*/ 437433 h 4850182"/>
                <a:gd name="connsiteX2" fmla="*/ 4759172 w 4780127"/>
                <a:gd name="connsiteY2" fmla="*/ 1773180 h 4850182"/>
                <a:gd name="connsiteX3" fmla="*/ 4390953 w 4780127"/>
                <a:gd name="connsiteY3" fmla="*/ 3805644 h 4850182"/>
                <a:gd name="connsiteX4" fmla="*/ 3145483 w 4780127"/>
                <a:gd name="connsiteY4" fmla="*/ 4716168 h 4850182"/>
                <a:gd name="connsiteX5" fmla="*/ 1113673 w 4780127"/>
                <a:gd name="connsiteY5" fmla="*/ 4467947 h 4850182"/>
                <a:gd name="connsiteX6" fmla="*/ 39717 w 4780127"/>
                <a:gd name="connsiteY6" fmla="*/ 3101178 h 4850182"/>
                <a:gd name="connsiteX7" fmla="*/ 506449 w 4780127"/>
                <a:gd name="connsiteY7" fmla="*/ 740383 h 4850182"/>
                <a:gd name="connsiteX8" fmla="*/ 2484014 w 4780127"/>
                <a:gd name="connsiteY8" fmla="*/ 0 h 4850182"/>
                <a:gd name="connsiteX0" fmla="*/ 2484014 w 4778010"/>
                <a:gd name="connsiteY0" fmla="*/ 0 h 4846926"/>
                <a:gd name="connsiteX1" fmla="*/ 3890904 w 4778010"/>
                <a:gd name="connsiteY1" fmla="*/ 437433 h 4846926"/>
                <a:gd name="connsiteX2" fmla="*/ 4759172 w 4778010"/>
                <a:gd name="connsiteY2" fmla="*/ 1773180 h 4846926"/>
                <a:gd name="connsiteX3" fmla="*/ 4390953 w 4778010"/>
                <a:gd name="connsiteY3" fmla="*/ 3805644 h 4846926"/>
                <a:gd name="connsiteX4" fmla="*/ 3343914 w 4778010"/>
                <a:gd name="connsiteY4" fmla="*/ 4712128 h 4846926"/>
                <a:gd name="connsiteX5" fmla="*/ 1113673 w 4778010"/>
                <a:gd name="connsiteY5" fmla="*/ 4467947 h 4846926"/>
                <a:gd name="connsiteX6" fmla="*/ 39717 w 4778010"/>
                <a:gd name="connsiteY6" fmla="*/ 3101178 h 4846926"/>
                <a:gd name="connsiteX7" fmla="*/ 506449 w 4778010"/>
                <a:gd name="connsiteY7" fmla="*/ 740383 h 4846926"/>
                <a:gd name="connsiteX8" fmla="*/ 2484014 w 4778010"/>
                <a:gd name="connsiteY8" fmla="*/ 0 h 4846926"/>
                <a:gd name="connsiteX0" fmla="*/ 2484014 w 4782503"/>
                <a:gd name="connsiteY0" fmla="*/ 0 h 4846926"/>
                <a:gd name="connsiteX1" fmla="*/ 3890904 w 4782503"/>
                <a:gd name="connsiteY1" fmla="*/ 437433 h 4846926"/>
                <a:gd name="connsiteX2" fmla="*/ 4759172 w 4782503"/>
                <a:gd name="connsiteY2" fmla="*/ 1773180 h 4846926"/>
                <a:gd name="connsiteX3" fmla="*/ 4450482 w 4782503"/>
                <a:gd name="connsiteY3" fmla="*/ 3688481 h 4846926"/>
                <a:gd name="connsiteX4" fmla="*/ 3343914 w 4782503"/>
                <a:gd name="connsiteY4" fmla="*/ 4712128 h 4846926"/>
                <a:gd name="connsiteX5" fmla="*/ 1113673 w 4782503"/>
                <a:gd name="connsiteY5" fmla="*/ 4467947 h 4846926"/>
                <a:gd name="connsiteX6" fmla="*/ 39717 w 4782503"/>
                <a:gd name="connsiteY6" fmla="*/ 3101178 h 4846926"/>
                <a:gd name="connsiteX7" fmla="*/ 506449 w 4782503"/>
                <a:gd name="connsiteY7" fmla="*/ 740383 h 4846926"/>
                <a:gd name="connsiteX8" fmla="*/ 2484014 w 4782503"/>
                <a:gd name="connsiteY8" fmla="*/ 0 h 4846926"/>
                <a:gd name="connsiteX0" fmla="*/ 2484014 w 4784889"/>
                <a:gd name="connsiteY0" fmla="*/ 0 h 4846926"/>
                <a:gd name="connsiteX1" fmla="*/ 3890904 w 4784889"/>
                <a:gd name="connsiteY1" fmla="*/ 437433 h 4846926"/>
                <a:gd name="connsiteX2" fmla="*/ 4759172 w 4784889"/>
                <a:gd name="connsiteY2" fmla="*/ 1773180 h 4846926"/>
                <a:gd name="connsiteX3" fmla="*/ 4474294 w 4784889"/>
                <a:gd name="connsiteY3" fmla="*/ 3676361 h 4846926"/>
                <a:gd name="connsiteX4" fmla="*/ 3343914 w 4784889"/>
                <a:gd name="connsiteY4" fmla="*/ 4712128 h 4846926"/>
                <a:gd name="connsiteX5" fmla="*/ 1113673 w 4784889"/>
                <a:gd name="connsiteY5" fmla="*/ 4467947 h 4846926"/>
                <a:gd name="connsiteX6" fmla="*/ 39717 w 4784889"/>
                <a:gd name="connsiteY6" fmla="*/ 3101178 h 4846926"/>
                <a:gd name="connsiteX7" fmla="*/ 506449 w 4784889"/>
                <a:gd name="connsiteY7" fmla="*/ 740383 h 4846926"/>
                <a:gd name="connsiteX8" fmla="*/ 2484014 w 4784889"/>
                <a:gd name="connsiteY8" fmla="*/ 0 h 4846926"/>
                <a:gd name="connsiteX0" fmla="*/ 2484014 w 4784889"/>
                <a:gd name="connsiteY0" fmla="*/ 0 h 4860980"/>
                <a:gd name="connsiteX1" fmla="*/ 3890904 w 4784889"/>
                <a:gd name="connsiteY1" fmla="*/ 437433 h 4860980"/>
                <a:gd name="connsiteX2" fmla="*/ 4759172 w 4784889"/>
                <a:gd name="connsiteY2" fmla="*/ 1773180 h 4860980"/>
                <a:gd name="connsiteX3" fmla="*/ 4474294 w 4784889"/>
                <a:gd name="connsiteY3" fmla="*/ 3676361 h 4860980"/>
                <a:gd name="connsiteX4" fmla="*/ 3343914 w 4784889"/>
                <a:gd name="connsiteY4" fmla="*/ 4712128 h 4860980"/>
                <a:gd name="connsiteX5" fmla="*/ 1097799 w 4784889"/>
                <a:gd name="connsiteY5" fmla="*/ 4524510 h 4860980"/>
                <a:gd name="connsiteX6" fmla="*/ 39717 w 4784889"/>
                <a:gd name="connsiteY6" fmla="*/ 3101178 h 4860980"/>
                <a:gd name="connsiteX7" fmla="*/ 506449 w 4784889"/>
                <a:gd name="connsiteY7" fmla="*/ 740383 h 4860980"/>
                <a:gd name="connsiteX8" fmla="*/ 2484014 w 4784889"/>
                <a:gd name="connsiteY8" fmla="*/ 0 h 4860980"/>
                <a:gd name="connsiteX0" fmla="*/ 2484014 w 4783308"/>
                <a:gd name="connsiteY0" fmla="*/ 0 h 4860981"/>
                <a:gd name="connsiteX1" fmla="*/ 3890904 w 4783308"/>
                <a:gd name="connsiteY1" fmla="*/ 437433 h 4860981"/>
                <a:gd name="connsiteX2" fmla="*/ 4759172 w 4783308"/>
                <a:gd name="connsiteY2" fmla="*/ 1773180 h 4860981"/>
                <a:gd name="connsiteX3" fmla="*/ 4474294 w 4783308"/>
                <a:gd name="connsiteY3" fmla="*/ 3676361 h 4860981"/>
                <a:gd name="connsiteX4" fmla="*/ 3443129 w 4783308"/>
                <a:gd name="connsiteY4" fmla="*/ 4712129 h 4860981"/>
                <a:gd name="connsiteX5" fmla="*/ 1097799 w 4783308"/>
                <a:gd name="connsiteY5" fmla="*/ 4524510 h 4860981"/>
                <a:gd name="connsiteX6" fmla="*/ 39717 w 4783308"/>
                <a:gd name="connsiteY6" fmla="*/ 3101178 h 4860981"/>
                <a:gd name="connsiteX7" fmla="*/ 506449 w 4783308"/>
                <a:gd name="connsiteY7" fmla="*/ 740383 h 4860981"/>
                <a:gd name="connsiteX8" fmla="*/ 2484014 w 4783308"/>
                <a:gd name="connsiteY8" fmla="*/ 0 h 4860981"/>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484014 w 4783308"/>
                <a:gd name="connsiteY0" fmla="*/ 0 h 4821502"/>
                <a:gd name="connsiteX1" fmla="*/ 3890904 w 4783308"/>
                <a:gd name="connsiteY1" fmla="*/ 437433 h 4821502"/>
                <a:gd name="connsiteX2" fmla="*/ 4759172 w 4783308"/>
                <a:gd name="connsiteY2" fmla="*/ 1773180 h 4821502"/>
                <a:gd name="connsiteX3" fmla="*/ 4474294 w 4783308"/>
                <a:gd name="connsiteY3" fmla="*/ 3676361 h 4821502"/>
                <a:gd name="connsiteX4" fmla="*/ 3443129 w 4783308"/>
                <a:gd name="connsiteY4" fmla="*/ 4712129 h 4821502"/>
                <a:gd name="connsiteX5" fmla="*/ 1097799 w 4783308"/>
                <a:gd name="connsiteY5" fmla="*/ 4524510 h 4821502"/>
                <a:gd name="connsiteX6" fmla="*/ 39717 w 4783308"/>
                <a:gd name="connsiteY6" fmla="*/ 3101178 h 4821502"/>
                <a:gd name="connsiteX7" fmla="*/ 506449 w 4783308"/>
                <a:gd name="connsiteY7" fmla="*/ 740383 h 4821502"/>
                <a:gd name="connsiteX8" fmla="*/ 2484014 w 4783308"/>
                <a:gd name="connsiteY8" fmla="*/ 0 h 4821502"/>
                <a:gd name="connsiteX0" fmla="*/ 2532073 w 4784141"/>
                <a:gd name="connsiteY0" fmla="*/ 0 h 4773425"/>
                <a:gd name="connsiteX1" fmla="*/ 3891737 w 4784141"/>
                <a:gd name="connsiteY1" fmla="*/ 389356 h 4773425"/>
                <a:gd name="connsiteX2" fmla="*/ 4760005 w 4784141"/>
                <a:gd name="connsiteY2" fmla="*/ 1725103 h 4773425"/>
                <a:gd name="connsiteX3" fmla="*/ 4475127 w 4784141"/>
                <a:gd name="connsiteY3" fmla="*/ 3628284 h 4773425"/>
                <a:gd name="connsiteX4" fmla="*/ 3443962 w 4784141"/>
                <a:gd name="connsiteY4" fmla="*/ 4664052 h 4773425"/>
                <a:gd name="connsiteX5" fmla="*/ 1098632 w 4784141"/>
                <a:gd name="connsiteY5" fmla="*/ 4476433 h 4773425"/>
                <a:gd name="connsiteX6" fmla="*/ 40550 w 4784141"/>
                <a:gd name="connsiteY6" fmla="*/ 3053101 h 4773425"/>
                <a:gd name="connsiteX7" fmla="*/ 507282 w 4784141"/>
                <a:gd name="connsiteY7" fmla="*/ 692306 h 4773425"/>
                <a:gd name="connsiteX8" fmla="*/ 2532073 w 4784141"/>
                <a:gd name="connsiteY8" fmla="*/ 0 h 4773425"/>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32073 w 4784141"/>
                <a:gd name="connsiteY0" fmla="*/ 491 h 4773916"/>
                <a:gd name="connsiteX1" fmla="*/ 3891737 w 4784141"/>
                <a:gd name="connsiteY1" fmla="*/ 389847 h 4773916"/>
                <a:gd name="connsiteX2" fmla="*/ 4760005 w 4784141"/>
                <a:gd name="connsiteY2" fmla="*/ 1725594 h 4773916"/>
                <a:gd name="connsiteX3" fmla="*/ 4475127 w 4784141"/>
                <a:gd name="connsiteY3" fmla="*/ 3628775 h 4773916"/>
                <a:gd name="connsiteX4" fmla="*/ 3443962 w 4784141"/>
                <a:gd name="connsiteY4" fmla="*/ 4664543 h 4773916"/>
                <a:gd name="connsiteX5" fmla="*/ 1098632 w 4784141"/>
                <a:gd name="connsiteY5" fmla="*/ 4476924 h 4773916"/>
                <a:gd name="connsiteX6" fmla="*/ 40550 w 4784141"/>
                <a:gd name="connsiteY6" fmla="*/ 3053592 h 4773916"/>
                <a:gd name="connsiteX7" fmla="*/ 507282 w 4784141"/>
                <a:gd name="connsiteY7" fmla="*/ 692797 h 4773916"/>
                <a:gd name="connsiteX8" fmla="*/ 2532073 w 4784141"/>
                <a:gd name="connsiteY8" fmla="*/ 491 h 4773916"/>
                <a:gd name="connsiteX0" fmla="*/ 2558783 w 4784614"/>
                <a:gd name="connsiteY0" fmla="*/ 525 h 4757924"/>
                <a:gd name="connsiteX1" fmla="*/ 3892210 w 4784614"/>
                <a:gd name="connsiteY1" fmla="*/ 373855 h 4757924"/>
                <a:gd name="connsiteX2" fmla="*/ 4760478 w 4784614"/>
                <a:gd name="connsiteY2" fmla="*/ 1709602 h 4757924"/>
                <a:gd name="connsiteX3" fmla="*/ 4475600 w 4784614"/>
                <a:gd name="connsiteY3" fmla="*/ 3612783 h 4757924"/>
                <a:gd name="connsiteX4" fmla="*/ 3444435 w 4784614"/>
                <a:gd name="connsiteY4" fmla="*/ 4648551 h 4757924"/>
                <a:gd name="connsiteX5" fmla="*/ 1099105 w 4784614"/>
                <a:gd name="connsiteY5" fmla="*/ 4460932 h 4757924"/>
                <a:gd name="connsiteX6" fmla="*/ 41023 w 4784614"/>
                <a:gd name="connsiteY6" fmla="*/ 3037600 h 4757924"/>
                <a:gd name="connsiteX7" fmla="*/ 507755 w 4784614"/>
                <a:gd name="connsiteY7" fmla="*/ 676805 h 4757924"/>
                <a:gd name="connsiteX8" fmla="*/ 2558783 w 4784614"/>
                <a:gd name="connsiteY8" fmla="*/ 525 h 4757924"/>
                <a:gd name="connsiteX0" fmla="*/ 2558783 w 4784614"/>
                <a:gd name="connsiteY0" fmla="*/ 408 h 4757807"/>
                <a:gd name="connsiteX1" fmla="*/ 3907953 w 4784614"/>
                <a:gd name="connsiteY1" fmla="*/ 443183 h 4757807"/>
                <a:gd name="connsiteX2" fmla="*/ 4760478 w 4784614"/>
                <a:gd name="connsiteY2" fmla="*/ 1709485 h 4757807"/>
                <a:gd name="connsiteX3" fmla="*/ 4475600 w 4784614"/>
                <a:gd name="connsiteY3" fmla="*/ 3612666 h 4757807"/>
                <a:gd name="connsiteX4" fmla="*/ 3444435 w 4784614"/>
                <a:gd name="connsiteY4" fmla="*/ 4648434 h 4757807"/>
                <a:gd name="connsiteX5" fmla="*/ 1099105 w 4784614"/>
                <a:gd name="connsiteY5" fmla="*/ 4460815 h 4757807"/>
                <a:gd name="connsiteX6" fmla="*/ 41023 w 4784614"/>
                <a:gd name="connsiteY6" fmla="*/ 3037483 h 4757807"/>
                <a:gd name="connsiteX7" fmla="*/ 507755 w 4784614"/>
                <a:gd name="connsiteY7" fmla="*/ 676688 h 4757807"/>
                <a:gd name="connsiteX8" fmla="*/ 2558783 w 4784614"/>
                <a:gd name="connsiteY8" fmla="*/ 408 h 4757807"/>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50 h 4954478"/>
                <a:gd name="connsiteX1" fmla="*/ 3910127 w 4786788"/>
                <a:gd name="connsiteY1" fmla="*/ 639854 h 4954478"/>
                <a:gd name="connsiteX2" fmla="*/ 4762652 w 4786788"/>
                <a:gd name="connsiteY2" fmla="*/ 1906156 h 4954478"/>
                <a:gd name="connsiteX3" fmla="*/ 4477774 w 4786788"/>
                <a:gd name="connsiteY3" fmla="*/ 3809337 h 4954478"/>
                <a:gd name="connsiteX4" fmla="*/ 3446609 w 4786788"/>
                <a:gd name="connsiteY4" fmla="*/ 4845105 h 4954478"/>
                <a:gd name="connsiteX5" fmla="*/ 1101279 w 4786788"/>
                <a:gd name="connsiteY5" fmla="*/ 4657486 h 4954478"/>
                <a:gd name="connsiteX6" fmla="*/ 43197 w 4786788"/>
                <a:gd name="connsiteY6" fmla="*/ 3234154 h 4954478"/>
                <a:gd name="connsiteX7" fmla="*/ 509929 w 4786788"/>
                <a:gd name="connsiteY7" fmla="*/ 873359 h 4954478"/>
                <a:gd name="connsiteX8" fmla="*/ 2675744 w 4786788"/>
                <a:gd name="connsiteY8" fmla="*/ 250 h 4954478"/>
                <a:gd name="connsiteX0" fmla="*/ 2675744 w 4786788"/>
                <a:gd name="connsiteY0" fmla="*/ 290 h 4954518"/>
                <a:gd name="connsiteX1" fmla="*/ 3910127 w 4786788"/>
                <a:gd name="connsiteY1" fmla="*/ 639894 h 4954518"/>
                <a:gd name="connsiteX2" fmla="*/ 4762652 w 4786788"/>
                <a:gd name="connsiteY2" fmla="*/ 1906196 h 4954518"/>
                <a:gd name="connsiteX3" fmla="*/ 4477774 w 4786788"/>
                <a:gd name="connsiteY3" fmla="*/ 3809377 h 4954518"/>
                <a:gd name="connsiteX4" fmla="*/ 3446609 w 4786788"/>
                <a:gd name="connsiteY4" fmla="*/ 4845145 h 4954518"/>
                <a:gd name="connsiteX5" fmla="*/ 1101279 w 4786788"/>
                <a:gd name="connsiteY5" fmla="*/ 4657526 h 4954518"/>
                <a:gd name="connsiteX6" fmla="*/ 43197 w 4786788"/>
                <a:gd name="connsiteY6" fmla="*/ 3234194 h 4954518"/>
                <a:gd name="connsiteX7" fmla="*/ 509929 w 4786788"/>
                <a:gd name="connsiteY7" fmla="*/ 873399 h 4954518"/>
                <a:gd name="connsiteX8" fmla="*/ 2675744 w 4786788"/>
                <a:gd name="connsiteY8" fmla="*/ 290 h 4954518"/>
                <a:gd name="connsiteX0" fmla="*/ 2675744 w 4786788"/>
                <a:gd name="connsiteY0" fmla="*/ 326 h 4954554"/>
                <a:gd name="connsiteX1" fmla="*/ 3990884 w 4786788"/>
                <a:gd name="connsiteY1" fmla="*/ 591130 h 4954554"/>
                <a:gd name="connsiteX2" fmla="*/ 4762652 w 4786788"/>
                <a:gd name="connsiteY2" fmla="*/ 1906232 h 4954554"/>
                <a:gd name="connsiteX3" fmla="*/ 4477774 w 4786788"/>
                <a:gd name="connsiteY3" fmla="*/ 3809413 h 4954554"/>
                <a:gd name="connsiteX4" fmla="*/ 3446609 w 4786788"/>
                <a:gd name="connsiteY4" fmla="*/ 4845181 h 4954554"/>
                <a:gd name="connsiteX5" fmla="*/ 1101279 w 4786788"/>
                <a:gd name="connsiteY5" fmla="*/ 4657562 h 4954554"/>
                <a:gd name="connsiteX6" fmla="*/ 43197 w 4786788"/>
                <a:gd name="connsiteY6" fmla="*/ 3234230 h 4954554"/>
                <a:gd name="connsiteX7" fmla="*/ 509929 w 4786788"/>
                <a:gd name="connsiteY7" fmla="*/ 873435 h 4954554"/>
                <a:gd name="connsiteX8" fmla="*/ 2675744 w 4786788"/>
                <a:gd name="connsiteY8" fmla="*/ 326 h 4954554"/>
                <a:gd name="connsiteX0" fmla="*/ 2662196 w 4773240"/>
                <a:gd name="connsiteY0" fmla="*/ 326 h 4954554"/>
                <a:gd name="connsiteX1" fmla="*/ 3977336 w 4773240"/>
                <a:gd name="connsiteY1" fmla="*/ 591130 h 4954554"/>
                <a:gd name="connsiteX2" fmla="*/ 4749104 w 4773240"/>
                <a:gd name="connsiteY2" fmla="*/ 1906232 h 4954554"/>
                <a:gd name="connsiteX3" fmla="*/ 4464226 w 4773240"/>
                <a:gd name="connsiteY3" fmla="*/ 3809413 h 4954554"/>
                <a:gd name="connsiteX4" fmla="*/ 3433061 w 4773240"/>
                <a:gd name="connsiteY4" fmla="*/ 4845181 h 4954554"/>
                <a:gd name="connsiteX5" fmla="*/ 1087731 w 4773240"/>
                <a:gd name="connsiteY5" fmla="*/ 4657562 h 4954554"/>
                <a:gd name="connsiteX6" fmla="*/ 29649 w 4773240"/>
                <a:gd name="connsiteY6" fmla="*/ 3234230 h 4954554"/>
                <a:gd name="connsiteX7" fmla="*/ 640977 w 4773240"/>
                <a:gd name="connsiteY7" fmla="*/ 730117 h 4954554"/>
                <a:gd name="connsiteX8" fmla="*/ 2662196 w 4773240"/>
                <a:gd name="connsiteY8" fmla="*/ 326 h 4954554"/>
                <a:gd name="connsiteX0" fmla="*/ 2664762 w 4775806"/>
                <a:gd name="connsiteY0" fmla="*/ 326 h 4954554"/>
                <a:gd name="connsiteX1" fmla="*/ 3979902 w 4775806"/>
                <a:gd name="connsiteY1" fmla="*/ 591130 h 4954554"/>
                <a:gd name="connsiteX2" fmla="*/ 4751670 w 4775806"/>
                <a:gd name="connsiteY2" fmla="*/ 1906232 h 4954554"/>
                <a:gd name="connsiteX3" fmla="*/ 4466792 w 4775806"/>
                <a:gd name="connsiteY3" fmla="*/ 3809413 h 4954554"/>
                <a:gd name="connsiteX4" fmla="*/ 3435627 w 4775806"/>
                <a:gd name="connsiteY4" fmla="*/ 4845181 h 4954554"/>
                <a:gd name="connsiteX5" fmla="*/ 1090297 w 4775806"/>
                <a:gd name="connsiteY5" fmla="*/ 4657562 h 4954554"/>
                <a:gd name="connsiteX6" fmla="*/ 32215 w 4775806"/>
                <a:gd name="connsiteY6" fmla="*/ 3234230 h 4954554"/>
                <a:gd name="connsiteX7" fmla="*/ 607899 w 4775806"/>
                <a:gd name="connsiteY7" fmla="*/ 806182 h 4954554"/>
                <a:gd name="connsiteX8" fmla="*/ 2664762 w 4775806"/>
                <a:gd name="connsiteY8" fmla="*/ 326 h 4954554"/>
                <a:gd name="connsiteX0" fmla="*/ 2673549 w 4784593"/>
                <a:gd name="connsiteY0" fmla="*/ 326 h 4954554"/>
                <a:gd name="connsiteX1" fmla="*/ 3988689 w 4784593"/>
                <a:gd name="connsiteY1" fmla="*/ 591130 h 4954554"/>
                <a:gd name="connsiteX2" fmla="*/ 4760457 w 4784593"/>
                <a:gd name="connsiteY2" fmla="*/ 1906232 h 4954554"/>
                <a:gd name="connsiteX3" fmla="*/ 4475579 w 4784593"/>
                <a:gd name="connsiteY3" fmla="*/ 3809413 h 4954554"/>
                <a:gd name="connsiteX4" fmla="*/ 3444414 w 4784593"/>
                <a:gd name="connsiteY4" fmla="*/ 4845181 h 4954554"/>
                <a:gd name="connsiteX5" fmla="*/ 1099084 w 4784593"/>
                <a:gd name="connsiteY5" fmla="*/ 4657562 h 4954554"/>
                <a:gd name="connsiteX6" fmla="*/ 41002 w 4784593"/>
                <a:gd name="connsiteY6" fmla="*/ 3234230 h 4954554"/>
                <a:gd name="connsiteX7" fmla="*/ 616686 w 4784593"/>
                <a:gd name="connsiteY7" fmla="*/ 806182 h 4954554"/>
                <a:gd name="connsiteX8" fmla="*/ 2673549 w 4784593"/>
                <a:gd name="connsiteY8" fmla="*/ 326 h 4954554"/>
                <a:gd name="connsiteX0" fmla="*/ 2649000 w 4760044"/>
                <a:gd name="connsiteY0" fmla="*/ 326 h 4964273"/>
                <a:gd name="connsiteX1" fmla="*/ 3964140 w 4760044"/>
                <a:gd name="connsiteY1" fmla="*/ 591130 h 4964273"/>
                <a:gd name="connsiteX2" fmla="*/ 4735908 w 4760044"/>
                <a:gd name="connsiteY2" fmla="*/ 1906232 h 4964273"/>
                <a:gd name="connsiteX3" fmla="*/ 4451030 w 4760044"/>
                <a:gd name="connsiteY3" fmla="*/ 3809413 h 4964273"/>
                <a:gd name="connsiteX4" fmla="*/ 3419865 w 4760044"/>
                <a:gd name="connsiteY4" fmla="*/ 4845181 h 4964273"/>
                <a:gd name="connsiteX5" fmla="*/ 1074535 w 4760044"/>
                <a:gd name="connsiteY5" fmla="*/ 4657562 h 4964273"/>
                <a:gd name="connsiteX6" fmla="*/ 33359 w 4760044"/>
                <a:gd name="connsiteY6" fmla="*/ 2995991 h 4964273"/>
                <a:gd name="connsiteX7" fmla="*/ 592137 w 4760044"/>
                <a:gd name="connsiteY7" fmla="*/ 806182 h 4964273"/>
                <a:gd name="connsiteX8" fmla="*/ 2649000 w 4760044"/>
                <a:gd name="connsiteY8" fmla="*/ 326 h 4964273"/>
                <a:gd name="connsiteX0" fmla="*/ 618490 w 4786397"/>
                <a:gd name="connsiteY0" fmla="*/ 334011 h 4492102"/>
                <a:gd name="connsiteX1" fmla="*/ 3990493 w 4786397"/>
                <a:gd name="connsiteY1" fmla="*/ 118959 h 4492102"/>
                <a:gd name="connsiteX2" fmla="*/ 4762261 w 4786397"/>
                <a:gd name="connsiteY2" fmla="*/ 1434061 h 4492102"/>
                <a:gd name="connsiteX3" fmla="*/ 4477383 w 4786397"/>
                <a:gd name="connsiteY3" fmla="*/ 3337242 h 4492102"/>
                <a:gd name="connsiteX4" fmla="*/ 3446218 w 4786397"/>
                <a:gd name="connsiteY4" fmla="*/ 4373010 h 4492102"/>
                <a:gd name="connsiteX5" fmla="*/ 1100888 w 4786397"/>
                <a:gd name="connsiteY5" fmla="*/ 4185391 h 4492102"/>
                <a:gd name="connsiteX6" fmla="*/ 59712 w 4786397"/>
                <a:gd name="connsiteY6" fmla="*/ 2523820 h 4492102"/>
                <a:gd name="connsiteX7" fmla="*/ 618490 w 4786397"/>
                <a:gd name="connsiteY7" fmla="*/ 334011 h 4492102"/>
                <a:gd name="connsiteX0" fmla="*/ 618490 w 4880845"/>
                <a:gd name="connsiteY0" fmla="*/ 334011 h 4207111"/>
                <a:gd name="connsiteX1" fmla="*/ 3990493 w 4880845"/>
                <a:gd name="connsiteY1" fmla="*/ 118959 h 4207111"/>
                <a:gd name="connsiteX2" fmla="*/ 4762261 w 4880845"/>
                <a:gd name="connsiteY2" fmla="*/ 1434061 h 4207111"/>
                <a:gd name="connsiteX3" fmla="*/ 4477383 w 4880845"/>
                <a:gd name="connsiteY3" fmla="*/ 3337242 h 4207111"/>
                <a:gd name="connsiteX4" fmla="*/ 1100888 w 4880845"/>
                <a:gd name="connsiteY4" fmla="*/ 4185391 h 4207111"/>
                <a:gd name="connsiteX5" fmla="*/ 59712 w 4880845"/>
                <a:gd name="connsiteY5" fmla="*/ 2523820 h 4207111"/>
                <a:gd name="connsiteX6" fmla="*/ 618490 w 4880845"/>
                <a:gd name="connsiteY6" fmla="*/ 334011 h 4207111"/>
                <a:gd name="connsiteX0" fmla="*/ 618490 w 4708128"/>
                <a:gd name="connsiteY0" fmla="*/ 334011 h 4207111"/>
                <a:gd name="connsiteX1" fmla="*/ 3990493 w 4708128"/>
                <a:gd name="connsiteY1" fmla="*/ 118959 h 4207111"/>
                <a:gd name="connsiteX2" fmla="*/ 4477383 w 4708128"/>
                <a:gd name="connsiteY2" fmla="*/ 3337242 h 4207111"/>
                <a:gd name="connsiteX3" fmla="*/ 1100888 w 4708128"/>
                <a:gd name="connsiteY3" fmla="*/ 4185391 h 4207111"/>
                <a:gd name="connsiteX4" fmla="*/ 59712 w 4708128"/>
                <a:gd name="connsiteY4" fmla="*/ 2523820 h 4207111"/>
                <a:gd name="connsiteX5" fmla="*/ 618490 w 4708128"/>
                <a:gd name="connsiteY5" fmla="*/ 334011 h 4207111"/>
                <a:gd name="connsiteX0" fmla="*/ 618490 w 4659985"/>
                <a:gd name="connsiteY0" fmla="*/ 334011 h 4457960"/>
                <a:gd name="connsiteX1" fmla="*/ 3990493 w 4659985"/>
                <a:gd name="connsiteY1" fmla="*/ 118959 h 4457960"/>
                <a:gd name="connsiteX2" fmla="*/ 4477383 w 4659985"/>
                <a:gd name="connsiteY2" fmla="*/ 3337242 h 4457960"/>
                <a:gd name="connsiteX3" fmla="*/ 1750735 w 4659985"/>
                <a:gd name="connsiteY3" fmla="*/ 4436235 h 4457960"/>
                <a:gd name="connsiteX4" fmla="*/ 59712 w 4659985"/>
                <a:gd name="connsiteY4" fmla="*/ 2523820 h 4457960"/>
                <a:gd name="connsiteX5" fmla="*/ 618490 w 4659985"/>
                <a:gd name="connsiteY5" fmla="*/ 334011 h 4457960"/>
                <a:gd name="connsiteX0" fmla="*/ 577306 w 4618801"/>
                <a:gd name="connsiteY0" fmla="*/ 304401 h 4428350"/>
                <a:gd name="connsiteX1" fmla="*/ 3949309 w 4618801"/>
                <a:gd name="connsiteY1" fmla="*/ 89349 h 4428350"/>
                <a:gd name="connsiteX2" fmla="*/ 4436199 w 4618801"/>
                <a:gd name="connsiteY2" fmla="*/ 3307632 h 4428350"/>
                <a:gd name="connsiteX3" fmla="*/ 1709551 w 4618801"/>
                <a:gd name="connsiteY3" fmla="*/ 4406625 h 4428350"/>
                <a:gd name="connsiteX4" fmla="*/ 18528 w 4618801"/>
                <a:gd name="connsiteY4" fmla="*/ 2494210 h 4428350"/>
                <a:gd name="connsiteX5" fmla="*/ 577306 w 4618801"/>
                <a:gd name="connsiteY5" fmla="*/ 304401 h 4428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18801" h="4428350">
                  <a:moveTo>
                    <a:pt x="577306" y="304401"/>
                  </a:moveTo>
                  <a:cubicBezTo>
                    <a:pt x="692934" y="18127"/>
                    <a:pt x="3258681" y="-93993"/>
                    <a:pt x="3949309" y="89349"/>
                  </a:cubicBezTo>
                  <a:cubicBezTo>
                    <a:pt x="4592458" y="589887"/>
                    <a:pt x="4809492" y="2588086"/>
                    <a:pt x="4436199" y="3307632"/>
                  </a:cubicBezTo>
                  <a:cubicBezTo>
                    <a:pt x="4062906" y="4027178"/>
                    <a:pt x="2445829" y="4542195"/>
                    <a:pt x="1709551" y="4406625"/>
                  </a:cubicBezTo>
                  <a:cubicBezTo>
                    <a:pt x="1145133" y="4098427"/>
                    <a:pt x="130365" y="3123445"/>
                    <a:pt x="18528" y="2494210"/>
                  </a:cubicBezTo>
                  <a:cubicBezTo>
                    <a:pt x="-109257" y="1817128"/>
                    <a:pt x="461678" y="590675"/>
                    <a:pt x="577306" y="304401"/>
                  </a:cubicBezTo>
                  <a:close/>
                </a:path>
              </a:pathLst>
            </a:custGeom>
            <a:solidFill>
              <a:schemeClr val="accent4">
                <a:lumMod val="40000"/>
                <a:lumOff val="60000"/>
                <a:alpha val="3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6" name="Picture 5">
            <a:extLst>
              <a:ext uri="{FF2B5EF4-FFF2-40B4-BE49-F238E27FC236}">
                <a16:creationId xmlns:a16="http://schemas.microsoft.com/office/drawing/2014/main" id="{59B58984-ECC8-9FB5-02F6-72A69763AA8C}"/>
              </a:ext>
            </a:extLst>
          </p:cNvPr>
          <p:cNvPicPr>
            <a:picLocks noChangeAspect="1"/>
          </p:cNvPicPr>
          <p:nvPr/>
        </p:nvPicPr>
        <p:blipFill>
          <a:blip r:embed="rId2"/>
          <a:stretch>
            <a:fillRect/>
          </a:stretch>
        </p:blipFill>
        <p:spPr>
          <a:xfrm>
            <a:off x="1836767" y="572569"/>
            <a:ext cx="2741343" cy="2741343"/>
          </a:xfrm>
          <a:prstGeom prst="rect">
            <a:avLst/>
          </a:prstGeom>
        </p:spPr>
      </p:pic>
      <p:grpSp>
        <p:nvGrpSpPr>
          <p:cNvPr id="39" name="Group 38">
            <a:extLst>
              <a:ext uri="{FF2B5EF4-FFF2-40B4-BE49-F238E27FC236}">
                <a16:creationId xmlns:a16="http://schemas.microsoft.com/office/drawing/2014/main" id="{B668AF4F-FC27-3201-3A30-0D8BC6CC4A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3606649" flipH="1">
            <a:off x="4544570" y="5138568"/>
            <a:ext cx="1284318" cy="1937410"/>
            <a:chOff x="11748101" y="3114058"/>
            <a:chExt cx="1284318" cy="1937410"/>
          </a:xfrm>
        </p:grpSpPr>
        <p:sp>
          <p:nvSpPr>
            <p:cNvPr id="40" name="Freeform: Shape 39">
              <a:extLst>
                <a:ext uri="{FF2B5EF4-FFF2-40B4-BE49-F238E27FC236}">
                  <a16:creationId xmlns:a16="http://schemas.microsoft.com/office/drawing/2014/main" id="{B7AEC4D8-130C-5C12-DB0A-5C91D8424A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748101" y="3114058"/>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4">
                <a:lumMod val="40000"/>
                <a:lumOff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44B7D1FE-7A22-7C79-1F99-D085DF4398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516067" flipH="1">
              <a:off x="11748101" y="3114058"/>
              <a:ext cx="1284318" cy="1937410"/>
            </a:xfrm>
            <a:custGeom>
              <a:avLst/>
              <a:gdLst>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99666 w 1914334"/>
                <a:gd name="connsiteY28" fmla="*/ 437421 h 2986466"/>
                <a:gd name="connsiteX29" fmla="*/ 685894 w 1914334"/>
                <a:gd name="connsiteY29" fmla="*/ 678417 h 2986466"/>
                <a:gd name="connsiteX30" fmla="*/ 508792 w 1914334"/>
                <a:gd name="connsiteY30" fmla="*/ 1006120 h 2986466"/>
                <a:gd name="connsiteX31" fmla="*/ 511266 w 1914334"/>
                <a:gd name="connsiteY31" fmla="*/ 1050185 h 2986466"/>
                <a:gd name="connsiteX32" fmla="*/ 930004 w 1914334"/>
                <a:gd name="connsiteY32" fmla="*/ 813729 h 2986466"/>
                <a:gd name="connsiteX33" fmla="*/ 1422398 w 1914334"/>
                <a:gd name="connsiteY33" fmla="*/ 701643 h 2986466"/>
                <a:gd name="connsiteX34" fmla="*/ 1435000 w 1914334"/>
                <a:gd name="connsiteY34"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733 h 2986466"/>
                <a:gd name="connsiteX1" fmla="*/ 1372407 w 1914334"/>
                <a:gd name="connsiteY1" fmla="*/ 920145 h 2986466"/>
                <a:gd name="connsiteX2" fmla="*/ 1151204 w 1914334"/>
                <a:gd name="connsiteY2" fmla="*/ 1213461 h 2986466"/>
                <a:gd name="connsiteX3" fmla="*/ 870323 w 1914334"/>
                <a:gd name="connsiteY3" fmla="*/ 1450908 h 2986466"/>
                <a:gd name="connsiteX4" fmla="*/ 413435 w 1914334"/>
                <a:gd name="connsiteY4" fmla="*/ 1646154 h 2986466"/>
                <a:gd name="connsiteX5" fmla="*/ 544953 w 1914334"/>
                <a:gd name="connsiteY5" fmla="*/ 1655582 h 2986466"/>
                <a:gd name="connsiteX6" fmla="*/ 1236024 w 1914334"/>
                <a:gd name="connsiteY6" fmla="*/ 1655582 h 2986466"/>
                <a:gd name="connsiteX7" fmla="*/ 1636116 w 1914334"/>
                <a:gd name="connsiteY7" fmla="*/ 1750148 h 2986466"/>
                <a:gd name="connsiteX8" fmla="*/ 1893405 w 1914334"/>
                <a:gd name="connsiteY8" fmla="*/ 1866540 h 2986466"/>
                <a:gd name="connsiteX9" fmla="*/ 1867279 w 1914334"/>
                <a:gd name="connsiteY9" fmla="*/ 1944294 h 2986466"/>
                <a:gd name="connsiteX10" fmla="*/ 1614292 w 1914334"/>
                <a:gd name="connsiteY10" fmla="*/ 2106595 h 2986466"/>
                <a:gd name="connsiteX11" fmla="*/ 1214200 w 1914334"/>
                <a:gd name="connsiteY11" fmla="*/ 2208436 h 2986466"/>
                <a:gd name="connsiteX12" fmla="*/ 896885 w 1914334"/>
                <a:gd name="connsiteY12" fmla="*/ 2195582 h 2986466"/>
                <a:gd name="connsiteX13" fmla="*/ 539793 w 1914334"/>
                <a:gd name="connsiteY13" fmla="*/ 2089496 h 2986466"/>
                <a:gd name="connsiteX14" fmla="*/ 282999 w 1914334"/>
                <a:gd name="connsiteY14" fmla="*/ 1949873 h 2986466"/>
                <a:gd name="connsiteX15" fmla="*/ 253272 w 1914334"/>
                <a:gd name="connsiteY15" fmla="*/ 2002564 h 2986466"/>
                <a:gd name="connsiteX16" fmla="*/ 302234 w 1914334"/>
                <a:gd name="connsiteY16" fmla="*/ 2395658 h 2986466"/>
                <a:gd name="connsiteX17" fmla="*/ 387549 w 1914334"/>
                <a:gd name="connsiteY17" fmla="*/ 2772667 h 2986466"/>
                <a:gd name="connsiteX18" fmla="*/ 426333 w 1914334"/>
                <a:gd name="connsiteY18" fmla="*/ 2892034 h 2986466"/>
                <a:gd name="connsiteX19" fmla="*/ 207913 w 1914334"/>
                <a:gd name="connsiteY19" fmla="*/ 2986466 h 2986466"/>
                <a:gd name="connsiteX20" fmla="*/ 38108 w 1914334"/>
                <a:gd name="connsiteY20" fmla="*/ 2353249 h 2986466"/>
                <a:gd name="connsiteX21" fmla="*/ 2226 w 1914334"/>
                <a:gd name="connsiteY21" fmla="*/ 1730757 h 2986466"/>
                <a:gd name="connsiteX22" fmla="*/ 66957 w 1914334"/>
                <a:gd name="connsiteY22" fmla="*/ 905117 h 2986466"/>
                <a:gd name="connsiteX23" fmla="*/ 239428 w 1914334"/>
                <a:gd name="connsiteY23" fmla="*/ 433480 h 2986466"/>
                <a:gd name="connsiteX24" fmla="*/ 404935 w 1914334"/>
                <a:gd name="connsiteY24" fmla="*/ 172847 h 2986466"/>
                <a:gd name="connsiteX25" fmla="*/ 573786 w 1914334"/>
                <a:gd name="connsiteY25" fmla="*/ 332 h 2986466"/>
                <a:gd name="connsiteX26" fmla="*/ 576067 w 1914334"/>
                <a:gd name="connsiteY26" fmla="*/ 0 h 2986466"/>
                <a:gd name="connsiteX27" fmla="*/ 693008 w 1914334"/>
                <a:gd name="connsiteY27" fmla="*/ 332388 h 2986466"/>
                <a:gd name="connsiteX28" fmla="*/ 685894 w 1914334"/>
                <a:gd name="connsiteY28" fmla="*/ 678417 h 2986466"/>
                <a:gd name="connsiteX29" fmla="*/ 508792 w 1914334"/>
                <a:gd name="connsiteY29" fmla="*/ 1006120 h 2986466"/>
                <a:gd name="connsiteX30" fmla="*/ 511266 w 1914334"/>
                <a:gd name="connsiteY30" fmla="*/ 1050185 h 2986466"/>
                <a:gd name="connsiteX31" fmla="*/ 930004 w 1914334"/>
                <a:gd name="connsiteY31" fmla="*/ 813729 h 2986466"/>
                <a:gd name="connsiteX32" fmla="*/ 1422398 w 1914334"/>
                <a:gd name="connsiteY32" fmla="*/ 701643 h 2986466"/>
                <a:gd name="connsiteX33" fmla="*/ 1435000 w 1914334"/>
                <a:gd name="connsiteY33" fmla="*/ 708733 h 2986466"/>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544953 w 1914334"/>
                <a:gd name="connsiteY5" fmla="*/ 1655250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413435 w 1914334"/>
                <a:gd name="connsiteY4" fmla="*/ 1645822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35000 w 1914334"/>
                <a:gd name="connsiteY0" fmla="*/ 708401 h 2986134"/>
                <a:gd name="connsiteX1" fmla="*/ 1372407 w 1914334"/>
                <a:gd name="connsiteY1" fmla="*/ 919813 h 2986134"/>
                <a:gd name="connsiteX2" fmla="*/ 1151204 w 1914334"/>
                <a:gd name="connsiteY2" fmla="*/ 1213129 h 2986134"/>
                <a:gd name="connsiteX3" fmla="*/ 870323 w 1914334"/>
                <a:gd name="connsiteY3" fmla="*/ 1450576 h 2986134"/>
                <a:gd name="connsiteX4" fmla="*/ 528062 w 1914334"/>
                <a:gd name="connsiteY4" fmla="*/ 1632245 h 2986134"/>
                <a:gd name="connsiteX5" fmla="*/ 698410 w 1914334"/>
                <a:gd name="connsiteY5" fmla="*/ 1653421 h 2986134"/>
                <a:gd name="connsiteX6" fmla="*/ 1236024 w 1914334"/>
                <a:gd name="connsiteY6" fmla="*/ 1655250 h 2986134"/>
                <a:gd name="connsiteX7" fmla="*/ 1636116 w 1914334"/>
                <a:gd name="connsiteY7" fmla="*/ 1749816 h 2986134"/>
                <a:gd name="connsiteX8" fmla="*/ 1893405 w 1914334"/>
                <a:gd name="connsiteY8" fmla="*/ 1866208 h 2986134"/>
                <a:gd name="connsiteX9" fmla="*/ 1867279 w 1914334"/>
                <a:gd name="connsiteY9" fmla="*/ 1943962 h 2986134"/>
                <a:gd name="connsiteX10" fmla="*/ 1614292 w 1914334"/>
                <a:gd name="connsiteY10" fmla="*/ 2106263 h 2986134"/>
                <a:gd name="connsiteX11" fmla="*/ 1214200 w 1914334"/>
                <a:gd name="connsiteY11" fmla="*/ 2208104 h 2986134"/>
                <a:gd name="connsiteX12" fmla="*/ 896885 w 1914334"/>
                <a:gd name="connsiteY12" fmla="*/ 2195250 h 2986134"/>
                <a:gd name="connsiteX13" fmla="*/ 539793 w 1914334"/>
                <a:gd name="connsiteY13" fmla="*/ 2089164 h 2986134"/>
                <a:gd name="connsiteX14" fmla="*/ 282999 w 1914334"/>
                <a:gd name="connsiteY14" fmla="*/ 1949541 h 2986134"/>
                <a:gd name="connsiteX15" fmla="*/ 253272 w 1914334"/>
                <a:gd name="connsiteY15" fmla="*/ 2002232 h 2986134"/>
                <a:gd name="connsiteX16" fmla="*/ 302234 w 1914334"/>
                <a:gd name="connsiteY16" fmla="*/ 2395326 h 2986134"/>
                <a:gd name="connsiteX17" fmla="*/ 387549 w 1914334"/>
                <a:gd name="connsiteY17" fmla="*/ 2772335 h 2986134"/>
                <a:gd name="connsiteX18" fmla="*/ 426333 w 1914334"/>
                <a:gd name="connsiteY18" fmla="*/ 2891702 h 2986134"/>
                <a:gd name="connsiteX19" fmla="*/ 207913 w 1914334"/>
                <a:gd name="connsiteY19" fmla="*/ 2986134 h 2986134"/>
                <a:gd name="connsiteX20" fmla="*/ 38108 w 1914334"/>
                <a:gd name="connsiteY20" fmla="*/ 2352917 h 2986134"/>
                <a:gd name="connsiteX21" fmla="*/ 2226 w 1914334"/>
                <a:gd name="connsiteY21" fmla="*/ 1730425 h 2986134"/>
                <a:gd name="connsiteX22" fmla="*/ 66957 w 1914334"/>
                <a:gd name="connsiteY22" fmla="*/ 904785 h 2986134"/>
                <a:gd name="connsiteX23" fmla="*/ 239428 w 1914334"/>
                <a:gd name="connsiteY23" fmla="*/ 433148 h 2986134"/>
                <a:gd name="connsiteX24" fmla="*/ 404935 w 1914334"/>
                <a:gd name="connsiteY24" fmla="*/ 172515 h 2986134"/>
                <a:gd name="connsiteX25" fmla="*/ 573786 w 1914334"/>
                <a:gd name="connsiteY25" fmla="*/ 0 h 2986134"/>
                <a:gd name="connsiteX26" fmla="*/ 693008 w 1914334"/>
                <a:gd name="connsiteY26" fmla="*/ 332056 h 2986134"/>
                <a:gd name="connsiteX27" fmla="*/ 685894 w 1914334"/>
                <a:gd name="connsiteY27" fmla="*/ 678085 h 2986134"/>
                <a:gd name="connsiteX28" fmla="*/ 508792 w 1914334"/>
                <a:gd name="connsiteY28" fmla="*/ 1005788 h 2986134"/>
                <a:gd name="connsiteX29" fmla="*/ 511266 w 1914334"/>
                <a:gd name="connsiteY29" fmla="*/ 1049853 h 2986134"/>
                <a:gd name="connsiteX30" fmla="*/ 930004 w 1914334"/>
                <a:gd name="connsiteY30" fmla="*/ 813397 h 2986134"/>
                <a:gd name="connsiteX31" fmla="*/ 1422398 w 1914334"/>
                <a:gd name="connsiteY31" fmla="*/ 701311 h 2986134"/>
                <a:gd name="connsiteX32" fmla="*/ 1435000 w 1914334"/>
                <a:gd name="connsiteY32" fmla="*/ 708401 h 2986134"/>
                <a:gd name="connsiteX0" fmla="*/ 1473669 w 1953003"/>
                <a:gd name="connsiteY0" fmla="*/ 708401 h 2986134"/>
                <a:gd name="connsiteX1" fmla="*/ 1411076 w 1953003"/>
                <a:gd name="connsiteY1" fmla="*/ 919813 h 2986134"/>
                <a:gd name="connsiteX2" fmla="*/ 1189873 w 1953003"/>
                <a:gd name="connsiteY2" fmla="*/ 1213129 h 2986134"/>
                <a:gd name="connsiteX3" fmla="*/ 908992 w 1953003"/>
                <a:gd name="connsiteY3" fmla="*/ 1450576 h 2986134"/>
                <a:gd name="connsiteX4" fmla="*/ 566731 w 1953003"/>
                <a:gd name="connsiteY4" fmla="*/ 1632245 h 2986134"/>
                <a:gd name="connsiteX5" fmla="*/ 737079 w 1953003"/>
                <a:gd name="connsiteY5" fmla="*/ 1653421 h 2986134"/>
                <a:gd name="connsiteX6" fmla="*/ 1274693 w 1953003"/>
                <a:gd name="connsiteY6" fmla="*/ 1655250 h 2986134"/>
                <a:gd name="connsiteX7" fmla="*/ 1674785 w 1953003"/>
                <a:gd name="connsiteY7" fmla="*/ 1749816 h 2986134"/>
                <a:gd name="connsiteX8" fmla="*/ 1932074 w 1953003"/>
                <a:gd name="connsiteY8" fmla="*/ 1866208 h 2986134"/>
                <a:gd name="connsiteX9" fmla="*/ 1905948 w 1953003"/>
                <a:gd name="connsiteY9" fmla="*/ 1943962 h 2986134"/>
                <a:gd name="connsiteX10" fmla="*/ 1652961 w 1953003"/>
                <a:gd name="connsiteY10" fmla="*/ 2106263 h 2986134"/>
                <a:gd name="connsiteX11" fmla="*/ 1252869 w 1953003"/>
                <a:gd name="connsiteY11" fmla="*/ 2208104 h 2986134"/>
                <a:gd name="connsiteX12" fmla="*/ 935554 w 1953003"/>
                <a:gd name="connsiteY12" fmla="*/ 2195250 h 2986134"/>
                <a:gd name="connsiteX13" fmla="*/ 578462 w 1953003"/>
                <a:gd name="connsiteY13" fmla="*/ 2089164 h 2986134"/>
                <a:gd name="connsiteX14" fmla="*/ 321668 w 1953003"/>
                <a:gd name="connsiteY14" fmla="*/ 1949541 h 2986134"/>
                <a:gd name="connsiteX15" fmla="*/ 291941 w 1953003"/>
                <a:gd name="connsiteY15" fmla="*/ 2002232 h 2986134"/>
                <a:gd name="connsiteX16" fmla="*/ 340903 w 1953003"/>
                <a:gd name="connsiteY16" fmla="*/ 2395326 h 2986134"/>
                <a:gd name="connsiteX17" fmla="*/ 426218 w 1953003"/>
                <a:gd name="connsiteY17" fmla="*/ 2772335 h 2986134"/>
                <a:gd name="connsiteX18" fmla="*/ 465002 w 1953003"/>
                <a:gd name="connsiteY18" fmla="*/ 2891702 h 2986134"/>
                <a:gd name="connsiteX19" fmla="*/ 246582 w 1953003"/>
                <a:gd name="connsiteY19" fmla="*/ 2986134 h 2986134"/>
                <a:gd name="connsiteX20" fmla="*/ 76777 w 1953003"/>
                <a:gd name="connsiteY20" fmla="*/ 2352917 h 2986134"/>
                <a:gd name="connsiteX21" fmla="*/ 131 w 1953003"/>
                <a:gd name="connsiteY21" fmla="*/ 1730652 h 2986134"/>
                <a:gd name="connsiteX22" fmla="*/ 105626 w 1953003"/>
                <a:gd name="connsiteY22" fmla="*/ 904785 h 2986134"/>
                <a:gd name="connsiteX23" fmla="*/ 278097 w 1953003"/>
                <a:gd name="connsiteY23" fmla="*/ 433148 h 2986134"/>
                <a:gd name="connsiteX24" fmla="*/ 443604 w 1953003"/>
                <a:gd name="connsiteY24" fmla="*/ 172515 h 2986134"/>
                <a:gd name="connsiteX25" fmla="*/ 612455 w 1953003"/>
                <a:gd name="connsiteY25" fmla="*/ 0 h 2986134"/>
                <a:gd name="connsiteX26" fmla="*/ 731677 w 1953003"/>
                <a:gd name="connsiteY26" fmla="*/ 332056 h 2986134"/>
                <a:gd name="connsiteX27" fmla="*/ 724563 w 1953003"/>
                <a:gd name="connsiteY27" fmla="*/ 678085 h 2986134"/>
                <a:gd name="connsiteX28" fmla="*/ 547461 w 1953003"/>
                <a:gd name="connsiteY28" fmla="*/ 1005788 h 2986134"/>
                <a:gd name="connsiteX29" fmla="*/ 549935 w 1953003"/>
                <a:gd name="connsiteY29" fmla="*/ 1049853 h 2986134"/>
                <a:gd name="connsiteX30" fmla="*/ 968673 w 1953003"/>
                <a:gd name="connsiteY30" fmla="*/ 813397 h 2986134"/>
                <a:gd name="connsiteX31" fmla="*/ 1461067 w 1953003"/>
                <a:gd name="connsiteY31" fmla="*/ 701311 h 2986134"/>
                <a:gd name="connsiteX32" fmla="*/ 1473669 w 1953003"/>
                <a:gd name="connsiteY32" fmla="*/ 708401 h 2986134"/>
                <a:gd name="connsiteX0" fmla="*/ 1473951 w 1953285"/>
                <a:gd name="connsiteY0" fmla="*/ 708401 h 2986134"/>
                <a:gd name="connsiteX1" fmla="*/ 1411358 w 1953285"/>
                <a:gd name="connsiteY1" fmla="*/ 919813 h 2986134"/>
                <a:gd name="connsiteX2" fmla="*/ 1190155 w 1953285"/>
                <a:gd name="connsiteY2" fmla="*/ 1213129 h 2986134"/>
                <a:gd name="connsiteX3" fmla="*/ 909274 w 1953285"/>
                <a:gd name="connsiteY3" fmla="*/ 1450576 h 2986134"/>
                <a:gd name="connsiteX4" fmla="*/ 567013 w 1953285"/>
                <a:gd name="connsiteY4" fmla="*/ 1632245 h 2986134"/>
                <a:gd name="connsiteX5" fmla="*/ 737361 w 1953285"/>
                <a:gd name="connsiteY5" fmla="*/ 1653421 h 2986134"/>
                <a:gd name="connsiteX6" fmla="*/ 1274975 w 1953285"/>
                <a:gd name="connsiteY6" fmla="*/ 1655250 h 2986134"/>
                <a:gd name="connsiteX7" fmla="*/ 1675067 w 1953285"/>
                <a:gd name="connsiteY7" fmla="*/ 1749816 h 2986134"/>
                <a:gd name="connsiteX8" fmla="*/ 1932356 w 1953285"/>
                <a:gd name="connsiteY8" fmla="*/ 1866208 h 2986134"/>
                <a:gd name="connsiteX9" fmla="*/ 1906230 w 1953285"/>
                <a:gd name="connsiteY9" fmla="*/ 1943962 h 2986134"/>
                <a:gd name="connsiteX10" fmla="*/ 1653243 w 1953285"/>
                <a:gd name="connsiteY10" fmla="*/ 2106263 h 2986134"/>
                <a:gd name="connsiteX11" fmla="*/ 1253151 w 1953285"/>
                <a:gd name="connsiteY11" fmla="*/ 2208104 h 2986134"/>
                <a:gd name="connsiteX12" fmla="*/ 935836 w 1953285"/>
                <a:gd name="connsiteY12" fmla="*/ 2195250 h 2986134"/>
                <a:gd name="connsiteX13" fmla="*/ 578744 w 1953285"/>
                <a:gd name="connsiteY13" fmla="*/ 2089164 h 2986134"/>
                <a:gd name="connsiteX14" fmla="*/ 321950 w 1953285"/>
                <a:gd name="connsiteY14" fmla="*/ 1949541 h 2986134"/>
                <a:gd name="connsiteX15" fmla="*/ 292223 w 1953285"/>
                <a:gd name="connsiteY15" fmla="*/ 2002232 h 2986134"/>
                <a:gd name="connsiteX16" fmla="*/ 341185 w 1953285"/>
                <a:gd name="connsiteY16" fmla="*/ 2395326 h 2986134"/>
                <a:gd name="connsiteX17" fmla="*/ 426500 w 1953285"/>
                <a:gd name="connsiteY17" fmla="*/ 2772335 h 2986134"/>
                <a:gd name="connsiteX18" fmla="*/ 465284 w 1953285"/>
                <a:gd name="connsiteY18" fmla="*/ 2891702 h 2986134"/>
                <a:gd name="connsiteX19" fmla="*/ 246864 w 1953285"/>
                <a:gd name="connsiteY19" fmla="*/ 2986134 h 2986134"/>
                <a:gd name="connsiteX20" fmla="*/ 48349 w 1953285"/>
                <a:gd name="connsiteY20" fmla="*/ 2358824 h 2986134"/>
                <a:gd name="connsiteX21" fmla="*/ 413 w 1953285"/>
                <a:gd name="connsiteY21" fmla="*/ 1730652 h 2986134"/>
                <a:gd name="connsiteX22" fmla="*/ 105908 w 1953285"/>
                <a:gd name="connsiteY22" fmla="*/ 904785 h 2986134"/>
                <a:gd name="connsiteX23" fmla="*/ 278379 w 1953285"/>
                <a:gd name="connsiteY23" fmla="*/ 433148 h 2986134"/>
                <a:gd name="connsiteX24" fmla="*/ 443886 w 1953285"/>
                <a:gd name="connsiteY24" fmla="*/ 172515 h 2986134"/>
                <a:gd name="connsiteX25" fmla="*/ 612737 w 1953285"/>
                <a:gd name="connsiteY25" fmla="*/ 0 h 2986134"/>
                <a:gd name="connsiteX26" fmla="*/ 731959 w 1953285"/>
                <a:gd name="connsiteY26" fmla="*/ 332056 h 2986134"/>
                <a:gd name="connsiteX27" fmla="*/ 724845 w 1953285"/>
                <a:gd name="connsiteY27" fmla="*/ 678085 h 2986134"/>
                <a:gd name="connsiteX28" fmla="*/ 547743 w 1953285"/>
                <a:gd name="connsiteY28" fmla="*/ 1005788 h 2986134"/>
                <a:gd name="connsiteX29" fmla="*/ 550217 w 1953285"/>
                <a:gd name="connsiteY29" fmla="*/ 1049853 h 2986134"/>
                <a:gd name="connsiteX30" fmla="*/ 968955 w 1953285"/>
                <a:gd name="connsiteY30" fmla="*/ 813397 h 2986134"/>
                <a:gd name="connsiteX31" fmla="*/ 1461349 w 1953285"/>
                <a:gd name="connsiteY31" fmla="*/ 701311 h 2986134"/>
                <a:gd name="connsiteX32" fmla="*/ 1473951 w 1953285"/>
                <a:gd name="connsiteY32" fmla="*/ 708401 h 2986134"/>
                <a:gd name="connsiteX0" fmla="*/ 1473856 w 1953190"/>
                <a:gd name="connsiteY0" fmla="*/ 708401 h 2991508"/>
                <a:gd name="connsiteX1" fmla="*/ 1411263 w 1953190"/>
                <a:gd name="connsiteY1" fmla="*/ 919813 h 2991508"/>
                <a:gd name="connsiteX2" fmla="*/ 1190060 w 1953190"/>
                <a:gd name="connsiteY2" fmla="*/ 1213129 h 2991508"/>
                <a:gd name="connsiteX3" fmla="*/ 909179 w 1953190"/>
                <a:gd name="connsiteY3" fmla="*/ 1450576 h 2991508"/>
                <a:gd name="connsiteX4" fmla="*/ 566918 w 1953190"/>
                <a:gd name="connsiteY4" fmla="*/ 1632245 h 2991508"/>
                <a:gd name="connsiteX5" fmla="*/ 737266 w 1953190"/>
                <a:gd name="connsiteY5" fmla="*/ 1653421 h 2991508"/>
                <a:gd name="connsiteX6" fmla="*/ 1274880 w 1953190"/>
                <a:gd name="connsiteY6" fmla="*/ 1655250 h 2991508"/>
                <a:gd name="connsiteX7" fmla="*/ 1674972 w 1953190"/>
                <a:gd name="connsiteY7" fmla="*/ 1749816 h 2991508"/>
                <a:gd name="connsiteX8" fmla="*/ 1932261 w 1953190"/>
                <a:gd name="connsiteY8" fmla="*/ 1866208 h 2991508"/>
                <a:gd name="connsiteX9" fmla="*/ 1906135 w 1953190"/>
                <a:gd name="connsiteY9" fmla="*/ 1943962 h 2991508"/>
                <a:gd name="connsiteX10" fmla="*/ 1653148 w 1953190"/>
                <a:gd name="connsiteY10" fmla="*/ 2106263 h 2991508"/>
                <a:gd name="connsiteX11" fmla="*/ 1253056 w 1953190"/>
                <a:gd name="connsiteY11" fmla="*/ 2208104 h 2991508"/>
                <a:gd name="connsiteX12" fmla="*/ 935741 w 1953190"/>
                <a:gd name="connsiteY12" fmla="*/ 2195250 h 2991508"/>
                <a:gd name="connsiteX13" fmla="*/ 578649 w 1953190"/>
                <a:gd name="connsiteY13" fmla="*/ 2089164 h 2991508"/>
                <a:gd name="connsiteX14" fmla="*/ 321855 w 1953190"/>
                <a:gd name="connsiteY14" fmla="*/ 1949541 h 2991508"/>
                <a:gd name="connsiteX15" fmla="*/ 292128 w 1953190"/>
                <a:gd name="connsiteY15" fmla="*/ 2002232 h 2991508"/>
                <a:gd name="connsiteX16" fmla="*/ 341090 w 1953190"/>
                <a:gd name="connsiteY16" fmla="*/ 2395326 h 2991508"/>
                <a:gd name="connsiteX17" fmla="*/ 426405 w 1953190"/>
                <a:gd name="connsiteY17" fmla="*/ 2772335 h 2991508"/>
                <a:gd name="connsiteX18" fmla="*/ 465189 w 1953190"/>
                <a:gd name="connsiteY18" fmla="*/ 2891702 h 2991508"/>
                <a:gd name="connsiteX19" fmla="*/ 220668 w 1953190"/>
                <a:gd name="connsiteY19" fmla="*/ 2991507 h 2991508"/>
                <a:gd name="connsiteX20" fmla="*/ 48254 w 1953190"/>
                <a:gd name="connsiteY20" fmla="*/ 2358824 h 2991508"/>
                <a:gd name="connsiteX21" fmla="*/ 318 w 1953190"/>
                <a:gd name="connsiteY21" fmla="*/ 1730652 h 2991508"/>
                <a:gd name="connsiteX22" fmla="*/ 105813 w 1953190"/>
                <a:gd name="connsiteY22" fmla="*/ 904785 h 2991508"/>
                <a:gd name="connsiteX23" fmla="*/ 278284 w 1953190"/>
                <a:gd name="connsiteY23" fmla="*/ 433148 h 2991508"/>
                <a:gd name="connsiteX24" fmla="*/ 443791 w 1953190"/>
                <a:gd name="connsiteY24" fmla="*/ 172515 h 2991508"/>
                <a:gd name="connsiteX25" fmla="*/ 612642 w 1953190"/>
                <a:gd name="connsiteY25" fmla="*/ 0 h 2991508"/>
                <a:gd name="connsiteX26" fmla="*/ 731864 w 1953190"/>
                <a:gd name="connsiteY26" fmla="*/ 332056 h 2991508"/>
                <a:gd name="connsiteX27" fmla="*/ 724750 w 1953190"/>
                <a:gd name="connsiteY27" fmla="*/ 678085 h 2991508"/>
                <a:gd name="connsiteX28" fmla="*/ 547648 w 1953190"/>
                <a:gd name="connsiteY28" fmla="*/ 1005788 h 2991508"/>
                <a:gd name="connsiteX29" fmla="*/ 550122 w 1953190"/>
                <a:gd name="connsiteY29" fmla="*/ 1049853 h 2991508"/>
                <a:gd name="connsiteX30" fmla="*/ 968860 w 1953190"/>
                <a:gd name="connsiteY30" fmla="*/ 813397 h 2991508"/>
                <a:gd name="connsiteX31" fmla="*/ 1461254 w 1953190"/>
                <a:gd name="connsiteY31" fmla="*/ 701311 h 2991508"/>
                <a:gd name="connsiteX32" fmla="*/ 1473856 w 1953190"/>
                <a:gd name="connsiteY32" fmla="*/ 708401 h 2991508"/>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35637 w 1983014"/>
                <a:gd name="connsiteY22" fmla="*/ 904785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495013 w 1983014"/>
                <a:gd name="connsiteY18" fmla="*/ 2891702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56229 w 1983014"/>
                <a:gd name="connsiteY17" fmla="*/ 2772335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70914 w 1983014"/>
                <a:gd name="connsiteY16" fmla="*/ 2395326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21952 w 1983014"/>
                <a:gd name="connsiteY15" fmla="*/ 2002232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680 w 1983014"/>
                <a:gd name="connsiteY0" fmla="*/ 708401 h 2991507"/>
                <a:gd name="connsiteX1" fmla="*/ 1441087 w 1983014"/>
                <a:gd name="connsiteY1" fmla="*/ 919813 h 2991507"/>
                <a:gd name="connsiteX2" fmla="*/ 1219884 w 1983014"/>
                <a:gd name="connsiteY2" fmla="*/ 1213129 h 2991507"/>
                <a:gd name="connsiteX3" fmla="*/ 939003 w 1983014"/>
                <a:gd name="connsiteY3" fmla="*/ 1450576 h 2991507"/>
                <a:gd name="connsiteX4" fmla="*/ 596742 w 1983014"/>
                <a:gd name="connsiteY4" fmla="*/ 1632245 h 2991507"/>
                <a:gd name="connsiteX5" fmla="*/ 767090 w 1983014"/>
                <a:gd name="connsiteY5" fmla="*/ 1653421 h 2991507"/>
                <a:gd name="connsiteX6" fmla="*/ 1304704 w 1983014"/>
                <a:gd name="connsiteY6" fmla="*/ 1655250 h 2991507"/>
                <a:gd name="connsiteX7" fmla="*/ 1704796 w 1983014"/>
                <a:gd name="connsiteY7" fmla="*/ 1749816 h 2991507"/>
                <a:gd name="connsiteX8" fmla="*/ 1962085 w 1983014"/>
                <a:gd name="connsiteY8" fmla="*/ 1866208 h 2991507"/>
                <a:gd name="connsiteX9" fmla="*/ 1935959 w 1983014"/>
                <a:gd name="connsiteY9" fmla="*/ 1943962 h 2991507"/>
                <a:gd name="connsiteX10" fmla="*/ 1682972 w 1983014"/>
                <a:gd name="connsiteY10" fmla="*/ 2106263 h 2991507"/>
                <a:gd name="connsiteX11" fmla="*/ 1282880 w 1983014"/>
                <a:gd name="connsiteY11" fmla="*/ 2208104 h 2991507"/>
                <a:gd name="connsiteX12" fmla="*/ 965565 w 1983014"/>
                <a:gd name="connsiteY12" fmla="*/ 2195250 h 2991507"/>
                <a:gd name="connsiteX13" fmla="*/ 608473 w 1983014"/>
                <a:gd name="connsiteY13" fmla="*/ 2089164 h 2991507"/>
                <a:gd name="connsiteX14" fmla="*/ 351679 w 1983014"/>
                <a:gd name="connsiteY14" fmla="*/ 1949541 h 2991507"/>
                <a:gd name="connsiteX15" fmla="*/ 342833 w 1983014"/>
                <a:gd name="connsiteY15" fmla="*/ 1997936 h 2991507"/>
                <a:gd name="connsiteX16" fmla="*/ 396789 w 1983014"/>
                <a:gd name="connsiteY16" fmla="*/ 2349194 h 2991507"/>
                <a:gd name="connsiteX17" fmla="*/ 488935 w 1983014"/>
                <a:gd name="connsiteY17" fmla="*/ 2732957 h 2991507"/>
                <a:gd name="connsiteX18" fmla="*/ 552973 w 1983014"/>
                <a:gd name="connsiteY18" fmla="*/ 2882494 h 2991507"/>
                <a:gd name="connsiteX19" fmla="*/ 250492 w 1983014"/>
                <a:gd name="connsiteY19" fmla="*/ 2991507 h 2991507"/>
                <a:gd name="connsiteX20" fmla="*/ 78078 w 1983014"/>
                <a:gd name="connsiteY20" fmla="*/ 2358824 h 2991507"/>
                <a:gd name="connsiteX21" fmla="*/ 129 w 1983014"/>
                <a:gd name="connsiteY21" fmla="*/ 1690577 h 2991507"/>
                <a:gd name="connsiteX22" fmla="*/ 119976 w 1983014"/>
                <a:gd name="connsiteY22" fmla="*/ 908009 h 2991507"/>
                <a:gd name="connsiteX23" fmla="*/ 308108 w 1983014"/>
                <a:gd name="connsiteY23" fmla="*/ 433148 h 2991507"/>
                <a:gd name="connsiteX24" fmla="*/ 473615 w 1983014"/>
                <a:gd name="connsiteY24" fmla="*/ 172515 h 2991507"/>
                <a:gd name="connsiteX25" fmla="*/ 642466 w 1983014"/>
                <a:gd name="connsiteY25" fmla="*/ 0 h 2991507"/>
                <a:gd name="connsiteX26" fmla="*/ 761688 w 1983014"/>
                <a:gd name="connsiteY26" fmla="*/ 332056 h 2991507"/>
                <a:gd name="connsiteX27" fmla="*/ 754574 w 1983014"/>
                <a:gd name="connsiteY27" fmla="*/ 678085 h 2991507"/>
                <a:gd name="connsiteX28" fmla="*/ 577472 w 1983014"/>
                <a:gd name="connsiteY28" fmla="*/ 1005788 h 2991507"/>
                <a:gd name="connsiteX29" fmla="*/ 579946 w 1983014"/>
                <a:gd name="connsiteY29" fmla="*/ 1049853 h 2991507"/>
                <a:gd name="connsiteX30" fmla="*/ 998684 w 1983014"/>
                <a:gd name="connsiteY30" fmla="*/ 813397 h 2991507"/>
                <a:gd name="connsiteX31" fmla="*/ 1491078 w 1983014"/>
                <a:gd name="connsiteY31" fmla="*/ 701311 h 2991507"/>
                <a:gd name="connsiteX32" fmla="*/ 1503680 w 1983014"/>
                <a:gd name="connsiteY32" fmla="*/ 708401 h 2991507"/>
                <a:gd name="connsiteX0" fmla="*/ 1503750 w 1983084"/>
                <a:gd name="connsiteY0" fmla="*/ 708401 h 2991507"/>
                <a:gd name="connsiteX1" fmla="*/ 1441157 w 1983084"/>
                <a:gd name="connsiteY1" fmla="*/ 919813 h 2991507"/>
                <a:gd name="connsiteX2" fmla="*/ 1219954 w 1983084"/>
                <a:gd name="connsiteY2" fmla="*/ 1213129 h 2991507"/>
                <a:gd name="connsiteX3" fmla="*/ 939073 w 1983084"/>
                <a:gd name="connsiteY3" fmla="*/ 1450576 h 2991507"/>
                <a:gd name="connsiteX4" fmla="*/ 596812 w 1983084"/>
                <a:gd name="connsiteY4" fmla="*/ 1632245 h 2991507"/>
                <a:gd name="connsiteX5" fmla="*/ 767160 w 1983084"/>
                <a:gd name="connsiteY5" fmla="*/ 1653421 h 2991507"/>
                <a:gd name="connsiteX6" fmla="*/ 1304774 w 1983084"/>
                <a:gd name="connsiteY6" fmla="*/ 1655250 h 2991507"/>
                <a:gd name="connsiteX7" fmla="*/ 1704866 w 1983084"/>
                <a:gd name="connsiteY7" fmla="*/ 1749816 h 2991507"/>
                <a:gd name="connsiteX8" fmla="*/ 1962155 w 1983084"/>
                <a:gd name="connsiteY8" fmla="*/ 1866208 h 2991507"/>
                <a:gd name="connsiteX9" fmla="*/ 1936029 w 1983084"/>
                <a:gd name="connsiteY9" fmla="*/ 1943962 h 2991507"/>
                <a:gd name="connsiteX10" fmla="*/ 1683042 w 1983084"/>
                <a:gd name="connsiteY10" fmla="*/ 2106263 h 2991507"/>
                <a:gd name="connsiteX11" fmla="*/ 1282950 w 1983084"/>
                <a:gd name="connsiteY11" fmla="*/ 2208104 h 2991507"/>
                <a:gd name="connsiteX12" fmla="*/ 965635 w 1983084"/>
                <a:gd name="connsiteY12" fmla="*/ 2195250 h 2991507"/>
                <a:gd name="connsiteX13" fmla="*/ 608543 w 1983084"/>
                <a:gd name="connsiteY13" fmla="*/ 2089164 h 2991507"/>
                <a:gd name="connsiteX14" fmla="*/ 351749 w 1983084"/>
                <a:gd name="connsiteY14" fmla="*/ 1949541 h 2991507"/>
                <a:gd name="connsiteX15" fmla="*/ 342903 w 1983084"/>
                <a:gd name="connsiteY15" fmla="*/ 1997936 h 2991507"/>
                <a:gd name="connsiteX16" fmla="*/ 396859 w 1983084"/>
                <a:gd name="connsiteY16" fmla="*/ 2349194 h 2991507"/>
                <a:gd name="connsiteX17" fmla="*/ 489005 w 1983084"/>
                <a:gd name="connsiteY17" fmla="*/ 2732957 h 2991507"/>
                <a:gd name="connsiteX18" fmla="*/ 553043 w 1983084"/>
                <a:gd name="connsiteY18" fmla="*/ 2882494 h 2991507"/>
                <a:gd name="connsiteX19" fmla="*/ 250562 w 1983084"/>
                <a:gd name="connsiteY19" fmla="*/ 2991507 h 2991507"/>
                <a:gd name="connsiteX20" fmla="*/ 63305 w 1983084"/>
                <a:gd name="connsiteY20" fmla="*/ 2363639 h 2991507"/>
                <a:gd name="connsiteX21" fmla="*/ 199 w 1983084"/>
                <a:gd name="connsiteY21" fmla="*/ 1690577 h 2991507"/>
                <a:gd name="connsiteX22" fmla="*/ 120046 w 1983084"/>
                <a:gd name="connsiteY22" fmla="*/ 908009 h 2991507"/>
                <a:gd name="connsiteX23" fmla="*/ 308178 w 1983084"/>
                <a:gd name="connsiteY23" fmla="*/ 433148 h 2991507"/>
                <a:gd name="connsiteX24" fmla="*/ 473685 w 1983084"/>
                <a:gd name="connsiteY24" fmla="*/ 172515 h 2991507"/>
                <a:gd name="connsiteX25" fmla="*/ 642536 w 1983084"/>
                <a:gd name="connsiteY25" fmla="*/ 0 h 2991507"/>
                <a:gd name="connsiteX26" fmla="*/ 761758 w 1983084"/>
                <a:gd name="connsiteY26" fmla="*/ 332056 h 2991507"/>
                <a:gd name="connsiteX27" fmla="*/ 754644 w 1983084"/>
                <a:gd name="connsiteY27" fmla="*/ 678085 h 2991507"/>
                <a:gd name="connsiteX28" fmla="*/ 577542 w 1983084"/>
                <a:gd name="connsiteY28" fmla="*/ 1005788 h 2991507"/>
                <a:gd name="connsiteX29" fmla="*/ 580016 w 1983084"/>
                <a:gd name="connsiteY29" fmla="*/ 1049853 h 2991507"/>
                <a:gd name="connsiteX30" fmla="*/ 998754 w 1983084"/>
                <a:gd name="connsiteY30" fmla="*/ 813397 h 2991507"/>
                <a:gd name="connsiteX31" fmla="*/ 1491148 w 1983084"/>
                <a:gd name="connsiteY31" fmla="*/ 701311 h 2991507"/>
                <a:gd name="connsiteX32" fmla="*/ 1503750 w 1983084"/>
                <a:gd name="connsiteY32" fmla="*/ 708401 h 2991507"/>
                <a:gd name="connsiteX0" fmla="*/ 1503751 w 1983085"/>
                <a:gd name="connsiteY0" fmla="*/ 708401 h 2991507"/>
                <a:gd name="connsiteX1" fmla="*/ 1441158 w 1983085"/>
                <a:gd name="connsiteY1" fmla="*/ 919813 h 2991507"/>
                <a:gd name="connsiteX2" fmla="*/ 1219955 w 1983085"/>
                <a:gd name="connsiteY2" fmla="*/ 1213129 h 2991507"/>
                <a:gd name="connsiteX3" fmla="*/ 939074 w 1983085"/>
                <a:gd name="connsiteY3" fmla="*/ 1450576 h 2991507"/>
                <a:gd name="connsiteX4" fmla="*/ 596813 w 1983085"/>
                <a:gd name="connsiteY4" fmla="*/ 1632245 h 2991507"/>
                <a:gd name="connsiteX5" fmla="*/ 767161 w 1983085"/>
                <a:gd name="connsiteY5" fmla="*/ 1653421 h 2991507"/>
                <a:gd name="connsiteX6" fmla="*/ 1304775 w 1983085"/>
                <a:gd name="connsiteY6" fmla="*/ 1655250 h 2991507"/>
                <a:gd name="connsiteX7" fmla="*/ 1704867 w 1983085"/>
                <a:gd name="connsiteY7" fmla="*/ 1749816 h 2991507"/>
                <a:gd name="connsiteX8" fmla="*/ 1962156 w 1983085"/>
                <a:gd name="connsiteY8" fmla="*/ 1866208 h 2991507"/>
                <a:gd name="connsiteX9" fmla="*/ 1936030 w 1983085"/>
                <a:gd name="connsiteY9" fmla="*/ 1943962 h 2991507"/>
                <a:gd name="connsiteX10" fmla="*/ 1683043 w 1983085"/>
                <a:gd name="connsiteY10" fmla="*/ 2106263 h 2991507"/>
                <a:gd name="connsiteX11" fmla="*/ 1282951 w 1983085"/>
                <a:gd name="connsiteY11" fmla="*/ 2208104 h 2991507"/>
                <a:gd name="connsiteX12" fmla="*/ 965636 w 1983085"/>
                <a:gd name="connsiteY12" fmla="*/ 2195250 h 2991507"/>
                <a:gd name="connsiteX13" fmla="*/ 608544 w 1983085"/>
                <a:gd name="connsiteY13" fmla="*/ 2089164 h 2991507"/>
                <a:gd name="connsiteX14" fmla="*/ 351750 w 1983085"/>
                <a:gd name="connsiteY14" fmla="*/ 1949541 h 2991507"/>
                <a:gd name="connsiteX15" fmla="*/ 342904 w 1983085"/>
                <a:gd name="connsiteY15" fmla="*/ 1997936 h 2991507"/>
                <a:gd name="connsiteX16" fmla="*/ 396860 w 1983085"/>
                <a:gd name="connsiteY16" fmla="*/ 2349194 h 2991507"/>
                <a:gd name="connsiteX17" fmla="*/ 509109 w 1983085"/>
                <a:gd name="connsiteY17" fmla="*/ 2762247 h 2991507"/>
                <a:gd name="connsiteX18" fmla="*/ 553044 w 1983085"/>
                <a:gd name="connsiteY18" fmla="*/ 2882494 h 2991507"/>
                <a:gd name="connsiteX19" fmla="*/ 250563 w 1983085"/>
                <a:gd name="connsiteY19" fmla="*/ 2991507 h 2991507"/>
                <a:gd name="connsiteX20" fmla="*/ 63306 w 1983085"/>
                <a:gd name="connsiteY20" fmla="*/ 2363639 h 2991507"/>
                <a:gd name="connsiteX21" fmla="*/ 200 w 1983085"/>
                <a:gd name="connsiteY21" fmla="*/ 1690577 h 2991507"/>
                <a:gd name="connsiteX22" fmla="*/ 120047 w 1983085"/>
                <a:gd name="connsiteY22" fmla="*/ 908009 h 2991507"/>
                <a:gd name="connsiteX23" fmla="*/ 308179 w 1983085"/>
                <a:gd name="connsiteY23" fmla="*/ 433148 h 2991507"/>
                <a:gd name="connsiteX24" fmla="*/ 473686 w 1983085"/>
                <a:gd name="connsiteY24" fmla="*/ 172515 h 2991507"/>
                <a:gd name="connsiteX25" fmla="*/ 642537 w 1983085"/>
                <a:gd name="connsiteY25" fmla="*/ 0 h 2991507"/>
                <a:gd name="connsiteX26" fmla="*/ 761759 w 1983085"/>
                <a:gd name="connsiteY26" fmla="*/ 332056 h 2991507"/>
                <a:gd name="connsiteX27" fmla="*/ 754645 w 1983085"/>
                <a:gd name="connsiteY27" fmla="*/ 678085 h 2991507"/>
                <a:gd name="connsiteX28" fmla="*/ 577543 w 1983085"/>
                <a:gd name="connsiteY28" fmla="*/ 1005788 h 2991507"/>
                <a:gd name="connsiteX29" fmla="*/ 580017 w 1983085"/>
                <a:gd name="connsiteY29" fmla="*/ 1049853 h 2991507"/>
                <a:gd name="connsiteX30" fmla="*/ 998755 w 1983085"/>
                <a:gd name="connsiteY30" fmla="*/ 813397 h 2991507"/>
                <a:gd name="connsiteX31" fmla="*/ 1491149 w 1983085"/>
                <a:gd name="connsiteY31" fmla="*/ 701311 h 2991507"/>
                <a:gd name="connsiteX32" fmla="*/ 1503751 w 1983085"/>
                <a:gd name="connsiteY32" fmla="*/ 708401 h 2991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983085" h="2991507">
                  <a:moveTo>
                    <a:pt x="1503751" y="708401"/>
                  </a:moveTo>
                  <a:cubicBezTo>
                    <a:pt x="1523712" y="737061"/>
                    <a:pt x="1480707" y="845173"/>
                    <a:pt x="1441158" y="919813"/>
                  </a:cubicBezTo>
                  <a:cubicBezTo>
                    <a:pt x="1395959" y="1005116"/>
                    <a:pt x="1303636" y="1124669"/>
                    <a:pt x="1219955" y="1213129"/>
                  </a:cubicBezTo>
                  <a:cubicBezTo>
                    <a:pt x="1136275" y="1301590"/>
                    <a:pt x="1042931" y="1380723"/>
                    <a:pt x="939074" y="1450576"/>
                  </a:cubicBezTo>
                  <a:cubicBezTo>
                    <a:pt x="835217" y="1520429"/>
                    <a:pt x="606345" y="1620692"/>
                    <a:pt x="596813" y="1632245"/>
                  </a:cubicBezTo>
                  <a:cubicBezTo>
                    <a:pt x="587281" y="1643798"/>
                    <a:pt x="649167" y="1649587"/>
                    <a:pt x="767161" y="1653421"/>
                  </a:cubicBezTo>
                  <a:cubicBezTo>
                    <a:pt x="885155" y="1657255"/>
                    <a:pt x="1148491" y="1639184"/>
                    <a:pt x="1304775" y="1655250"/>
                  </a:cubicBezTo>
                  <a:cubicBezTo>
                    <a:pt x="1461059" y="1671316"/>
                    <a:pt x="1595303" y="1714658"/>
                    <a:pt x="1704867" y="1749816"/>
                  </a:cubicBezTo>
                  <a:cubicBezTo>
                    <a:pt x="1814430" y="1784976"/>
                    <a:pt x="1923629" y="1833850"/>
                    <a:pt x="1962156" y="1866208"/>
                  </a:cubicBezTo>
                  <a:cubicBezTo>
                    <a:pt x="2000683" y="1898565"/>
                    <a:pt x="1982548" y="1903952"/>
                    <a:pt x="1936030" y="1943962"/>
                  </a:cubicBezTo>
                  <a:cubicBezTo>
                    <a:pt x="1889511" y="1983971"/>
                    <a:pt x="1791890" y="2062239"/>
                    <a:pt x="1683043" y="2106263"/>
                  </a:cubicBezTo>
                  <a:cubicBezTo>
                    <a:pt x="1574197" y="2150286"/>
                    <a:pt x="1402519" y="2193274"/>
                    <a:pt x="1282951" y="2208104"/>
                  </a:cubicBezTo>
                  <a:cubicBezTo>
                    <a:pt x="1163382" y="2222935"/>
                    <a:pt x="1078036" y="2215074"/>
                    <a:pt x="965636" y="2195250"/>
                  </a:cubicBezTo>
                  <a:cubicBezTo>
                    <a:pt x="853235" y="2175427"/>
                    <a:pt x="710858" y="2130115"/>
                    <a:pt x="608544" y="2089164"/>
                  </a:cubicBezTo>
                  <a:cubicBezTo>
                    <a:pt x="506230" y="2048213"/>
                    <a:pt x="368968" y="1961518"/>
                    <a:pt x="351750" y="1949541"/>
                  </a:cubicBezTo>
                  <a:cubicBezTo>
                    <a:pt x="334532" y="1937564"/>
                    <a:pt x="335386" y="1931327"/>
                    <a:pt x="342904" y="1997936"/>
                  </a:cubicBezTo>
                  <a:cubicBezTo>
                    <a:pt x="350422" y="2064545"/>
                    <a:pt x="369159" y="2221809"/>
                    <a:pt x="396860" y="2349194"/>
                  </a:cubicBezTo>
                  <a:cubicBezTo>
                    <a:pt x="424561" y="2476579"/>
                    <a:pt x="467735" y="2639985"/>
                    <a:pt x="509109" y="2762247"/>
                  </a:cubicBezTo>
                  <a:lnTo>
                    <a:pt x="553044" y="2882494"/>
                  </a:lnTo>
                  <a:cubicBezTo>
                    <a:pt x="473777" y="2939687"/>
                    <a:pt x="326860" y="2968014"/>
                    <a:pt x="250563" y="2991507"/>
                  </a:cubicBezTo>
                  <a:cubicBezTo>
                    <a:pt x="170949" y="2783480"/>
                    <a:pt x="105033" y="2580461"/>
                    <a:pt x="63306" y="2363639"/>
                  </a:cubicBezTo>
                  <a:cubicBezTo>
                    <a:pt x="21579" y="2146817"/>
                    <a:pt x="-2461" y="1929490"/>
                    <a:pt x="200" y="1690577"/>
                  </a:cubicBezTo>
                  <a:cubicBezTo>
                    <a:pt x="2859" y="1451663"/>
                    <a:pt x="68717" y="1117581"/>
                    <a:pt x="120047" y="908009"/>
                  </a:cubicBezTo>
                  <a:cubicBezTo>
                    <a:pt x="171377" y="698438"/>
                    <a:pt x="249239" y="555730"/>
                    <a:pt x="308179" y="433148"/>
                  </a:cubicBezTo>
                  <a:cubicBezTo>
                    <a:pt x="367119" y="310566"/>
                    <a:pt x="414822" y="245163"/>
                    <a:pt x="473686" y="172515"/>
                  </a:cubicBezTo>
                  <a:cubicBezTo>
                    <a:pt x="525192" y="108949"/>
                    <a:pt x="595112" y="17610"/>
                    <a:pt x="642537" y="0"/>
                  </a:cubicBezTo>
                  <a:cubicBezTo>
                    <a:pt x="709556" y="115352"/>
                    <a:pt x="737990" y="210065"/>
                    <a:pt x="761759" y="332056"/>
                  </a:cubicBezTo>
                  <a:cubicBezTo>
                    <a:pt x="780973" y="477891"/>
                    <a:pt x="781276" y="547748"/>
                    <a:pt x="754645" y="678085"/>
                  </a:cubicBezTo>
                  <a:cubicBezTo>
                    <a:pt x="727497" y="810951"/>
                    <a:pt x="606647" y="943826"/>
                    <a:pt x="577543" y="1005788"/>
                  </a:cubicBezTo>
                  <a:cubicBezTo>
                    <a:pt x="548438" y="1067749"/>
                    <a:pt x="509816" y="1081918"/>
                    <a:pt x="580017" y="1049853"/>
                  </a:cubicBezTo>
                  <a:cubicBezTo>
                    <a:pt x="650219" y="1017789"/>
                    <a:pt x="846899" y="871489"/>
                    <a:pt x="998755" y="813397"/>
                  </a:cubicBezTo>
                  <a:cubicBezTo>
                    <a:pt x="1150609" y="755308"/>
                    <a:pt x="1446228" y="697135"/>
                    <a:pt x="1491149" y="701311"/>
                  </a:cubicBezTo>
                  <a:cubicBezTo>
                    <a:pt x="1496764" y="701833"/>
                    <a:pt x="1500901" y="704307"/>
                    <a:pt x="1503751" y="708401"/>
                  </a:cubicBezTo>
                  <a:close/>
                </a:path>
              </a:pathLst>
            </a:custGeom>
            <a:solidFill>
              <a:schemeClr val="accent3">
                <a:lumMod val="20000"/>
                <a:lumOff val="80000"/>
                <a:alpha val="47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pic>
        <p:nvPicPr>
          <p:cNvPr id="8" name="Picture 7">
            <a:extLst>
              <a:ext uri="{FF2B5EF4-FFF2-40B4-BE49-F238E27FC236}">
                <a16:creationId xmlns:a16="http://schemas.microsoft.com/office/drawing/2014/main" id="{DD98E425-987D-C79D-FF02-07BE1BEB355F}"/>
              </a:ext>
            </a:extLst>
          </p:cNvPr>
          <p:cNvPicPr>
            <a:picLocks noChangeAspect="1"/>
          </p:cNvPicPr>
          <p:nvPr/>
        </p:nvPicPr>
        <p:blipFill>
          <a:blip r:embed="rId3"/>
          <a:stretch>
            <a:fillRect/>
          </a:stretch>
        </p:blipFill>
        <p:spPr>
          <a:xfrm>
            <a:off x="1066800" y="3580915"/>
            <a:ext cx="2776900" cy="2740039"/>
          </a:xfrm>
          <a:prstGeom prst="rect">
            <a:avLst/>
          </a:prstGeom>
        </p:spPr>
      </p:pic>
      <p:sp>
        <p:nvSpPr>
          <p:cNvPr id="3" name="Content Placeholder 2">
            <a:extLst>
              <a:ext uri="{FF2B5EF4-FFF2-40B4-BE49-F238E27FC236}">
                <a16:creationId xmlns:a16="http://schemas.microsoft.com/office/drawing/2014/main" id="{82850170-FE62-BBF7-7381-F95B8FCDB7D4}"/>
              </a:ext>
            </a:extLst>
          </p:cNvPr>
          <p:cNvSpPr>
            <a:spLocks noGrp="1"/>
          </p:cNvSpPr>
          <p:nvPr>
            <p:ph idx="1"/>
          </p:nvPr>
        </p:nvSpPr>
        <p:spPr>
          <a:xfrm>
            <a:off x="6114451" y="2596243"/>
            <a:ext cx="5010750" cy="3575957"/>
          </a:xfrm>
        </p:spPr>
        <p:txBody>
          <a:bodyPr>
            <a:normAutofit/>
          </a:bodyPr>
          <a:lstStyle/>
          <a:p>
            <a:pPr marL="0" indent="0">
              <a:buNone/>
            </a:pPr>
            <a:r>
              <a:rPr lang="en-GB" sz="1600">
                <a:solidFill>
                  <a:schemeClr val="tx2"/>
                </a:solidFill>
                <a:latin typeface="Broadway" panose="04040905080B02020502" pitchFamily="82" charset="0"/>
              </a:rPr>
              <a:t>Repairing things instead of throwing them away is important, because if you just throw the thing away, it will go to landfill. Try to patch up old clothes that get holes in them or fix your bike instead of getting a new one.    </a:t>
            </a:r>
          </a:p>
        </p:txBody>
      </p:sp>
    </p:spTree>
    <p:extLst>
      <p:ext uri="{BB962C8B-B14F-4D97-AF65-F5344CB8AC3E}">
        <p14:creationId xmlns:p14="http://schemas.microsoft.com/office/powerpoint/2010/main" val="392968176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292427D-D225-D61F-CCB4-D33872B8360A}"/>
              </a:ext>
            </a:extLst>
          </p:cNvPr>
          <p:cNvPicPr>
            <a:picLocks noChangeAspect="1"/>
          </p:cNvPicPr>
          <p:nvPr/>
        </p:nvPicPr>
        <p:blipFill rotWithShape="1">
          <a:blip r:embed="rId2"/>
          <a:srcRect r="5882" b="-1"/>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2EE9B1-DDE5-8441-5E4A-CBE15E84094A}"/>
              </a:ext>
            </a:extLst>
          </p:cNvPr>
          <p:cNvSpPr>
            <a:spLocks noGrp="1"/>
          </p:cNvSpPr>
          <p:nvPr>
            <p:ph type="title"/>
          </p:nvPr>
        </p:nvSpPr>
        <p:spPr>
          <a:xfrm>
            <a:off x="838200" y="365125"/>
            <a:ext cx="3822189" cy="1899912"/>
          </a:xfrm>
        </p:spPr>
        <p:txBody>
          <a:bodyPr>
            <a:normAutofit/>
          </a:bodyPr>
          <a:lstStyle/>
          <a:p>
            <a:r>
              <a:rPr lang="en-GB" sz="4000">
                <a:latin typeface="ADLaM Display" panose="02010000000000000000" pitchFamily="2" charset="0"/>
                <a:ea typeface="ADLaM Display" panose="02010000000000000000" pitchFamily="2" charset="0"/>
                <a:cs typeface="ADLaM Display" panose="02010000000000000000" pitchFamily="2" charset="0"/>
              </a:rPr>
              <a:t>SAVE OUR TREES!</a:t>
            </a:r>
          </a:p>
        </p:txBody>
      </p:sp>
      <p:sp>
        <p:nvSpPr>
          <p:cNvPr id="3" name="Content Placeholder 2">
            <a:extLst>
              <a:ext uri="{FF2B5EF4-FFF2-40B4-BE49-F238E27FC236}">
                <a16:creationId xmlns:a16="http://schemas.microsoft.com/office/drawing/2014/main" id="{E0464AC4-15B5-CEC5-D451-75312CBEE871}"/>
              </a:ext>
            </a:extLst>
          </p:cNvPr>
          <p:cNvSpPr>
            <a:spLocks noGrp="1"/>
          </p:cNvSpPr>
          <p:nvPr>
            <p:ph idx="1"/>
          </p:nvPr>
        </p:nvSpPr>
        <p:spPr>
          <a:xfrm>
            <a:off x="0" y="1835995"/>
            <a:ext cx="3822189" cy="3742762"/>
          </a:xfrm>
        </p:spPr>
        <p:txBody>
          <a:bodyPr>
            <a:normAutofit fontScale="85000" lnSpcReduction="20000"/>
          </a:bodyPr>
          <a:lstStyle/>
          <a:p>
            <a:pPr marL="0" indent="0">
              <a:buNone/>
            </a:pPr>
            <a:r>
              <a:rPr lang="en-GB" sz="3100">
                <a:solidFill>
                  <a:schemeClr val="tx1">
                    <a:lumMod val="95000"/>
                    <a:lumOff val="5000"/>
                  </a:schemeClr>
                </a:solidFill>
                <a:latin typeface="Broadway" panose="04040905080B02020502" pitchFamily="82" charset="0"/>
              </a:rPr>
              <a:t>Trees are amazing!!</a:t>
            </a:r>
          </a:p>
          <a:p>
            <a:pPr marL="0" indent="0">
              <a:buNone/>
            </a:pPr>
            <a:r>
              <a:rPr lang="en-GB" sz="2400">
                <a:solidFill>
                  <a:srgbClr val="00B0F0"/>
                </a:solidFill>
                <a:latin typeface="Broadway" panose="04040905080B02020502" pitchFamily="82" charset="0"/>
              </a:rPr>
              <a:t> </a:t>
            </a:r>
            <a:r>
              <a:rPr lang="en-GB" sz="2600">
                <a:solidFill>
                  <a:schemeClr val="tx1">
                    <a:lumMod val="95000"/>
                    <a:lumOff val="5000"/>
                  </a:schemeClr>
                </a:solidFill>
                <a:latin typeface="Broadway" panose="04040905080B02020502" pitchFamily="82" charset="0"/>
              </a:rPr>
              <a:t>They absorb carbon dioxide (which is bad for our lungs) and let out oxygen into the air, which is what we breathe every day. Obviously, they are also very beautiful, especially in autumn.</a:t>
            </a:r>
          </a:p>
          <a:p>
            <a:pPr marL="0" indent="0">
              <a:buNone/>
            </a:pPr>
            <a:r>
              <a:rPr lang="en-GB" sz="2600">
                <a:latin typeface="Broadway" panose="04040905080B02020502" pitchFamily="82" charset="0"/>
              </a:rPr>
              <a:t>Also, lots of animals live and hibernate in trees, like birds, squirrels, and badgers</a:t>
            </a:r>
          </a:p>
        </p:txBody>
      </p:sp>
    </p:spTree>
    <p:extLst>
      <p:ext uri="{BB962C8B-B14F-4D97-AF65-F5344CB8AC3E}">
        <p14:creationId xmlns:p14="http://schemas.microsoft.com/office/powerpoint/2010/main" val="421872141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E149CDF-5DAC-4860-A285-9492CF209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7" name="Rectangle 16">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B43AF992-78C5-D3A7-51C9-22143DF112BE}"/>
              </a:ext>
            </a:extLst>
          </p:cNvPr>
          <p:cNvSpPr>
            <a:spLocks noGrp="1"/>
          </p:cNvSpPr>
          <p:nvPr>
            <p:ph type="title"/>
          </p:nvPr>
        </p:nvSpPr>
        <p:spPr>
          <a:xfrm>
            <a:off x="1191966" y="905011"/>
            <a:ext cx="3629555" cy="1889135"/>
          </a:xfrm>
        </p:spPr>
        <p:txBody>
          <a:bodyPr anchor="b">
            <a:normAutofit/>
          </a:bodyPr>
          <a:lstStyle/>
          <a:p>
            <a:r>
              <a:rPr lang="en-GB" sz="4800">
                <a:latin typeface="ADLaM Display" panose="02010000000000000000" pitchFamily="2" charset="0"/>
                <a:ea typeface="ADLaM Display" panose="02010000000000000000" pitchFamily="2" charset="0"/>
                <a:cs typeface="ADLaM Display" panose="02010000000000000000" pitchFamily="2" charset="0"/>
              </a:rPr>
              <a:t>OUR OCEANS</a:t>
            </a:r>
          </a:p>
        </p:txBody>
      </p:sp>
      <p:sp>
        <p:nvSpPr>
          <p:cNvPr id="8" name="Content Placeholder 7">
            <a:extLst>
              <a:ext uri="{FF2B5EF4-FFF2-40B4-BE49-F238E27FC236}">
                <a16:creationId xmlns:a16="http://schemas.microsoft.com/office/drawing/2014/main" id="{555A0ECB-7B3A-694F-895F-9C368B166FB7}"/>
              </a:ext>
            </a:extLst>
          </p:cNvPr>
          <p:cNvSpPr>
            <a:spLocks noGrp="1"/>
          </p:cNvSpPr>
          <p:nvPr>
            <p:ph idx="1"/>
          </p:nvPr>
        </p:nvSpPr>
        <p:spPr>
          <a:xfrm>
            <a:off x="1121048" y="2965592"/>
            <a:ext cx="3629555" cy="2987397"/>
          </a:xfrm>
        </p:spPr>
        <p:txBody>
          <a:bodyPr>
            <a:normAutofit lnSpcReduction="10000"/>
          </a:bodyPr>
          <a:lstStyle/>
          <a:p>
            <a:pPr marL="0" indent="0">
              <a:buNone/>
            </a:pPr>
            <a:r>
              <a:rPr lang="en-US" sz="1800">
                <a:latin typeface="Broadway" panose="04040905080B02020502" pitchFamily="82" charset="0"/>
              </a:rPr>
              <a:t>.71% of earth is water</a:t>
            </a:r>
          </a:p>
          <a:p>
            <a:pPr marL="0" indent="0">
              <a:buNone/>
            </a:pPr>
            <a:r>
              <a:rPr lang="en-US" sz="1800">
                <a:latin typeface="Broadway" panose="04040905080B02020502" pitchFamily="82" charset="0"/>
              </a:rPr>
              <a:t>.There are more pieces of plastic in the ocean than stars in the milky way.</a:t>
            </a:r>
          </a:p>
          <a:p>
            <a:pPr marL="0" indent="0">
              <a:buNone/>
            </a:pPr>
            <a:r>
              <a:rPr lang="en-US" sz="1800">
                <a:latin typeface="Broadway" panose="04040905080B02020502" pitchFamily="82" charset="0"/>
              </a:rPr>
              <a:t>.There is enough salt in the ocean to cover the whole of earths surface</a:t>
            </a:r>
          </a:p>
          <a:p>
            <a:pPr marL="0" indent="0">
              <a:buNone/>
            </a:pPr>
            <a:r>
              <a:rPr lang="en-US" sz="1800">
                <a:latin typeface="Broadway" panose="04040905080B02020502" pitchFamily="82" charset="0"/>
              </a:rPr>
              <a:t>.Less than 10% of the world's ocean is not found on maps</a:t>
            </a:r>
          </a:p>
          <a:p>
            <a:pPr marL="0" indent="0">
              <a:buNone/>
            </a:pPr>
            <a:r>
              <a:rPr lang="en-US" sz="1800">
                <a:latin typeface="Broadway" panose="04040905080B02020502" pitchFamily="82" charset="0"/>
              </a:rPr>
              <a:t> </a:t>
            </a:r>
          </a:p>
        </p:txBody>
      </p:sp>
      <p:pic>
        <p:nvPicPr>
          <p:cNvPr id="7" name="Picture 6">
            <a:extLst>
              <a:ext uri="{FF2B5EF4-FFF2-40B4-BE49-F238E27FC236}">
                <a16:creationId xmlns:a16="http://schemas.microsoft.com/office/drawing/2014/main" id="{C490ED16-19B8-E199-DEEB-B7C14A0AF145}"/>
              </a:ext>
            </a:extLst>
          </p:cNvPr>
          <p:cNvPicPr>
            <a:picLocks noChangeAspect="1"/>
          </p:cNvPicPr>
          <p:nvPr/>
        </p:nvPicPr>
        <p:blipFill>
          <a:blip r:embed="rId3"/>
          <a:stretch>
            <a:fillRect/>
          </a:stretch>
        </p:blipFill>
        <p:spPr>
          <a:xfrm>
            <a:off x="8079257" y="724795"/>
            <a:ext cx="3574201" cy="2831334"/>
          </a:xfrm>
          <a:prstGeom prst="rect">
            <a:avLst/>
          </a:prstGeom>
        </p:spPr>
      </p:pic>
      <p:pic>
        <p:nvPicPr>
          <p:cNvPr id="9" name="Picture 8">
            <a:extLst>
              <a:ext uri="{FF2B5EF4-FFF2-40B4-BE49-F238E27FC236}">
                <a16:creationId xmlns:a16="http://schemas.microsoft.com/office/drawing/2014/main" id="{9B11D282-3652-8AA0-EF92-02220E456E4F}"/>
              </a:ext>
            </a:extLst>
          </p:cNvPr>
          <p:cNvPicPr>
            <a:picLocks noChangeAspect="1"/>
          </p:cNvPicPr>
          <p:nvPr/>
        </p:nvPicPr>
        <p:blipFill>
          <a:blip r:embed="rId4"/>
          <a:stretch>
            <a:fillRect/>
          </a:stretch>
        </p:blipFill>
        <p:spPr>
          <a:xfrm>
            <a:off x="8079257" y="3556129"/>
            <a:ext cx="3558637" cy="2572696"/>
          </a:xfrm>
          <a:prstGeom prst="rect">
            <a:avLst/>
          </a:prstGeom>
        </p:spPr>
      </p:pic>
      <p:pic>
        <p:nvPicPr>
          <p:cNvPr id="10" name="Picture 9">
            <a:extLst>
              <a:ext uri="{FF2B5EF4-FFF2-40B4-BE49-F238E27FC236}">
                <a16:creationId xmlns:a16="http://schemas.microsoft.com/office/drawing/2014/main" id="{1089BEA1-E919-C1D1-3236-670723FB2232}"/>
              </a:ext>
            </a:extLst>
          </p:cNvPr>
          <p:cNvPicPr>
            <a:picLocks noChangeAspect="1"/>
          </p:cNvPicPr>
          <p:nvPr/>
        </p:nvPicPr>
        <p:blipFill>
          <a:blip r:embed="rId5"/>
          <a:stretch>
            <a:fillRect/>
          </a:stretch>
        </p:blipFill>
        <p:spPr>
          <a:xfrm>
            <a:off x="4821521" y="724795"/>
            <a:ext cx="3257736" cy="5408410"/>
          </a:xfrm>
          <a:prstGeom prst="rect">
            <a:avLst/>
          </a:prstGeom>
        </p:spPr>
      </p:pic>
    </p:spTree>
    <p:extLst>
      <p:ext uri="{BB962C8B-B14F-4D97-AF65-F5344CB8AC3E}">
        <p14:creationId xmlns:p14="http://schemas.microsoft.com/office/powerpoint/2010/main" val="309588182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C99A93-F181-BAAF-67A8-ACA29A592608}"/>
              </a:ext>
            </a:extLst>
          </p:cNvPr>
          <p:cNvSpPr>
            <a:spLocks noGrp="1"/>
          </p:cNvSpPr>
          <p:nvPr>
            <p:ph type="title"/>
          </p:nvPr>
        </p:nvSpPr>
        <p:spPr>
          <a:xfrm>
            <a:off x="971368" y="371719"/>
            <a:ext cx="6125964" cy="1906863"/>
          </a:xfrm>
        </p:spPr>
        <p:txBody>
          <a:bodyPr anchor="b">
            <a:normAutofit/>
          </a:bodyPr>
          <a:lstStyle/>
          <a:p>
            <a:r>
              <a:rPr lang="en-GB">
                <a:latin typeface="ADLaM Display" panose="02010000000000000000" pitchFamily="2" charset="0"/>
                <a:ea typeface="ADLaM Display" panose="02010000000000000000" pitchFamily="2" charset="0"/>
                <a:cs typeface="ADLaM Display" panose="02010000000000000000" pitchFamily="2" charset="0"/>
              </a:rPr>
              <a:t>Our animals need our help</a:t>
            </a:r>
          </a:p>
        </p:txBody>
      </p:sp>
      <p:sp>
        <p:nvSpPr>
          <p:cNvPr id="3" name="Content Placeholder 2">
            <a:extLst>
              <a:ext uri="{FF2B5EF4-FFF2-40B4-BE49-F238E27FC236}">
                <a16:creationId xmlns:a16="http://schemas.microsoft.com/office/drawing/2014/main" id="{9EDD2A0C-6AC3-5E2F-E7B2-90ED9E5C04DF}"/>
              </a:ext>
            </a:extLst>
          </p:cNvPr>
          <p:cNvSpPr>
            <a:spLocks noGrp="1"/>
          </p:cNvSpPr>
          <p:nvPr>
            <p:ph idx="1"/>
          </p:nvPr>
        </p:nvSpPr>
        <p:spPr>
          <a:xfrm>
            <a:off x="971368" y="2711395"/>
            <a:ext cx="4114801" cy="3465568"/>
          </a:xfrm>
        </p:spPr>
        <p:txBody>
          <a:bodyPr>
            <a:normAutofit lnSpcReduction="10000"/>
          </a:bodyPr>
          <a:lstStyle/>
          <a:p>
            <a:r>
              <a:rPr lang="en-GB" sz="1700">
                <a:latin typeface="Broadway" panose="04040905080B02020502" pitchFamily="82" charset="0"/>
              </a:rPr>
              <a:t>Lots of animals are endangered and could go extinct if we don’t help. Giant pandas to African elephants, they need our contribution and dedication to save them. </a:t>
            </a:r>
          </a:p>
          <a:p>
            <a:r>
              <a:rPr lang="en-GB" sz="1700">
                <a:latin typeface="Broadway" panose="04040905080B02020502" pitchFamily="82" charset="0"/>
              </a:rPr>
              <a:t>So many trees are cut down that animals lose their habitats and food sources which makes it difficult for them to survive. </a:t>
            </a:r>
          </a:p>
          <a:p>
            <a:r>
              <a:rPr lang="en-GB" sz="1700">
                <a:latin typeface="Broadway" panose="04040905080B02020502" pitchFamily="82" charset="0"/>
              </a:rPr>
              <a:t>Animals like the Dodo bird and Tasmanian tigers went extinct because we didn’t care for them enough.  </a:t>
            </a:r>
          </a:p>
        </p:txBody>
      </p:sp>
      <p:pic>
        <p:nvPicPr>
          <p:cNvPr id="4" name="Picture 3">
            <a:extLst>
              <a:ext uri="{FF2B5EF4-FFF2-40B4-BE49-F238E27FC236}">
                <a16:creationId xmlns:a16="http://schemas.microsoft.com/office/drawing/2014/main" id="{F09B82CF-64FB-2F61-EC3F-907702E334DA}"/>
              </a:ext>
            </a:extLst>
          </p:cNvPr>
          <p:cNvPicPr>
            <a:picLocks noChangeAspect="1"/>
          </p:cNvPicPr>
          <p:nvPr/>
        </p:nvPicPr>
        <p:blipFill rotWithShape="1">
          <a:blip r:embed="rId2"/>
          <a:srcRect l="13186" r="20740"/>
          <a:stretch/>
        </p:blipFill>
        <p:spPr>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pic>
        <p:nvPicPr>
          <p:cNvPr id="5" name="Picture 4">
            <a:extLst>
              <a:ext uri="{FF2B5EF4-FFF2-40B4-BE49-F238E27FC236}">
                <a16:creationId xmlns:a16="http://schemas.microsoft.com/office/drawing/2014/main" id="{E3713E7E-B6B9-4053-450E-4485E9002B08}"/>
              </a:ext>
            </a:extLst>
          </p:cNvPr>
          <p:cNvPicPr>
            <a:picLocks noChangeAspect="1"/>
          </p:cNvPicPr>
          <p:nvPr/>
        </p:nvPicPr>
        <p:blipFill rotWithShape="1">
          <a:blip r:embed="rId3"/>
          <a:srcRect l="22258" r="18052" b="2"/>
          <a:stretch/>
        </p:blipFill>
        <p:spPr>
          <a:xfrm>
            <a:off x="5398276" y="2457970"/>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pic>
        <p:nvPicPr>
          <p:cNvPr id="6" name="Picture 5">
            <a:extLst>
              <a:ext uri="{FF2B5EF4-FFF2-40B4-BE49-F238E27FC236}">
                <a16:creationId xmlns:a16="http://schemas.microsoft.com/office/drawing/2014/main" id="{2CF7B5A5-A01E-D149-CE9C-DD6DFC4E0AC2}"/>
              </a:ext>
            </a:extLst>
          </p:cNvPr>
          <p:cNvPicPr>
            <a:picLocks noChangeAspect="1"/>
          </p:cNvPicPr>
          <p:nvPr/>
        </p:nvPicPr>
        <p:blipFill rotWithShape="1">
          <a:blip r:embed="rId4"/>
          <a:srcRect r="2996" b="-2"/>
          <a:stretch/>
        </p:blipFill>
        <p:spPr>
          <a:xfrm>
            <a:off x="7621024" y="-5"/>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22297374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0A1ED06-4733-4020-9C60-81D4D8014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0CA3509-3AF9-45FE-93ED-57BB5D5E8E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7388" y="181576"/>
            <a:ext cx="11823637" cy="6501088"/>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894CF2F-1F58-A2CC-09D5-B5F911459995}"/>
              </a:ext>
            </a:extLst>
          </p:cNvPr>
          <p:cNvPicPr>
            <a:picLocks noChangeAspect="1"/>
          </p:cNvPicPr>
          <p:nvPr/>
        </p:nvPicPr>
        <p:blipFill rotWithShape="1">
          <a:blip r:embed="rId2">
            <a:alphaModFix amt="60000"/>
          </a:blip>
          <a:srcRect r="8997"/>
          <a:stretch/>
        </p:blipFill>
        <p:spPr>
          <a:xfrm>
            <a:off x="181899" y="182880"/>
            <a:ext cx="5915025" cy="6499784"/>
          </a:xfrm>
          <a:prstGeom prst="rect">
            <a:avLst/>
          </a:prstGeom>
        </p:spPr>
      </p:pic>
      <p:pic>
        <p:nvPicPr>
          <p:cNvPr id="5" name="Picture 4">
            <a:extLst>
              <a:ext uri="{FF2B5EF4-FFF2-40B4-BE49-F238E27FC236}">
                <a16:creationId xmlns:a16="http://schemas.microsoft.com/office/drawing/2014/main" id="{D56B33A0-7EB8-99F5-FB62-4FE0F79CF50A}"/>
              </a:ext>
            </a:extLst>
          </p:cNvPr>
          <p:cNvPicPr>
            <a:picLocks noChangeAspect="1"/>
          </p:cNvPicPr>
          <p:nvPr/>
        </p:nvPicPr>
        <p:blipFill rotWithShape="1">
          <a:blip r:embed="rId3">
            <a:alphaModFix amt="60000"/>
          </a:blip>
          <a:srcRect l="6689" r="6659" b="-1"/>
          <a:stretch/>
        </p:blipFill>
        <p:spPr>
          <a:xfrm>
            <a:off x="6095156" y="182880"/>
            <a:ext cx="5915025" cy="6499784"/>
          </a:xfrm>
          <a:prstGeom prst="rect">
            <a:avLst/>
          </a:prstGeom>
        </p:spPr>
      </p:pic>
      <p:sp>
        <p:nvSpPr>
          <p:cNvPr id="2" name="Title 1">
            <a:extLst>
              <a:ext uri="{FF2B5EF4-FFF2-40B4-BE49-F238E27FC236}">
                <a16:creationId xmlns:a16="http://schemas.microsoft.com/office/drawing/2014/main" id="{C810D80E-406F-1ABF-B711-1629E85C5FA8}"/>
              </a:ext>
            </a:extLst>
          </p:cNvPr>
          <p:cNvSpPr>
            <a:spLocks noGrp="1"/>
          </p:cNvSpPr>
          <p:nvPr>
            <p:ph type="title"/>
          </p:nvPr>
        </p:nvSpPr>
        <p:spPr>
          <a:xfrm>
            <a:off x="844614" y="557189"/>
            <a:ext cx="10509179" cy="2795808"/>
          </a:xfrm>
        </p:spPr>
        <p:txBody>
          <a:bodyPr anchor="b">
            <a:normAutofit/>
          </a:bodyPr>
          <a:lstStyle/>
          <a:p>
            <a:r>
              <a:rPr lang="en-GB" sz="4000">
                <a:solidFill>
                  <a:srgbClr val="FFFFFF"/>
                </a:solidFill>
                <a:latin typeface="ADLaM Display" panose="02010000000000000000" pitchFamily="2" charset="0"/>
                <a:ea typeface="ADLaM Display" panose="02010000000000000000" pitchFamily="2" charset="0"/>
                <a:cs typeface="ADLaM Display" panose="02010000000000000000" pitchFamily="2" charset="0"/>
              </a:rPr>
              <a:t>Summary </a:t>
            </a:r>
          </a:p>
        </p:txBody>
      </p:sp>
      <p:sp>
        <p:nvSpPr>
          <p:cNvPr id="3" name="Content Placeholder 2">
            <a:extLst>
              <a:ext uri="{FF2B5EF4-FFF2-40B4-BE49-F238E27FC236}">
                <a16:creationId xmlns:a16="http://schemas.microsoft.com/office/drawing/2014/main" id="{375E68CB-0E9E-C2CE-ECF5-7876143E26D8}"/>
              </a:ext>
            </a:extLst>
          </p:cNvPr>
          <p:cNvSpPr>
            <a:spLocks noGrp="1"/>
          </p:cNvSpPr>
          <p:nvPr>
            <p:ph idx="1"/>
          </p:nvPr>
        </p:nvSpPr>
        <p:spPr>
          <a:xfrm>
            <a:off x="844614" y="3526300"/>
            <a:ext cx="10509179" cy="2588458"/>
          </a:xfrm>
        </p:spPr>
        <p:txBody>
          <a:bodyPr>
            <a:normAutofit/>
          </a:bodyPr>
          <a:lstStyle/>
          <a:p>
            <a:r>
              <a:rPr lang="en-GB" sz="2000">
                <a:solidFill>
                  <a:srgbClr val="FFFFFF"/>
                </a:solidFill>
                <a:latin typeface="Broadway" panose="04040905080B02020502" pitchFamily="82" charset="0"/>
              </a:rPr>
              <a:t>Our planet needs your help, everyone can contribute.</a:t>
            </a:r>
          </a:p>
          <a:p>
            <a:r>
              <a:rPr lang="en-GB" sz="2000">
                <a:solidFill>
                  <a:srgbClr val="FFFFFF"/>
                </a:solidFill>
                <a:latin typeface="Broadway" panose="04040905080B02020502" pitchFamily="82" charset="0"/>
              </a:rPr>
              <a:t>Endangered animals are scattered over the whole world and desperately need saving. </a:t>
            </a:r>
          </a:p>
          <a:p>
            <a:r>
              <a:rPr lang="en-GB" sz="2000">
                <a:solidFill>
                  <a:srgbClr val="FFFFFF"/>
                </a:solidFill>
                <a:latin typeface="Broadway" panose="04040905080B02020502" pitchFamily="82" charset="0"/>
              </a:rPr>
              <a:t>Think about your actions and recycle, reuse, reduce, refuse and repair as much as possible, and together, we can save our wonderful world.</a:t>
            </a:r>
          </a:p>
        </p:txBody>
      </p:sp>
    </p:spTree>
    <p:extLst>
      <p:ext uri="{BB962C8B-B14F-4D97-AF65-F5344CB8AC3E}">
        <p14:creationId xmlns:p14="http://schemas.microsoft.com/office/powerpoint/2010/main" val="346226423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731</Words>
  <Application>Microsoft Office PowerPoint</Application>
  <PresentationFormat>Widescreen</PresentationFormat>
  <Paragraphs>43</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ADLaM Display</vt:lpstr>
      <vt:lpstr>Algerian</vt:lpstr>
      <vt:lpstr>Amasis MT Pro Black</vt:lpstr>
      <vt:lpstr>Arial</vt:lpstr>
      <vt:lpstr>Broadway</vt:lpstr>
      <vt:lpstr>Calibri</vt:lpstr>
      <vt:lpstr>Calibri Light</vt:lpstr>
      <vt:lpstr>Office Theme</vt:lpstr>
      <vt:lpstr>OUR ECO ASSEMBLY </vt:lpstr>
      <vt:lpstr>PowerPoint Presentation</vt:lpstr>
      <vt:lpstr>RECYCLE!!</vt:lpstr>
      <vt:lpstr>       REUSE!!</vt:lpstr>
      <vt:lpstr>REDUCE!!</vt:lpstr>
      <vt:lpstr>REFUSE!!</vt:lpstr>
      <vt:lpstr>REPAIR</vt:lpstr>
      <vt:lpstr>SAVE OUR TREES!</vt:lpstr>
      <vt:lpstr>OUR OCEANS</vt:lpstr>
      <vt:lpstr>Our animals need our help</vt:lpstr>
      <vt:lpstr>Summary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ECO ASSEMBLY!!!</dc:title>
  <dc:creator>Elija Challender</dc:creator>
  <cp:lastModifiedBy>Rebecca Lee</cp:lastModifiedBy>
  <cp:revision>2</cp:revision>
  <dcterms:created xsi:type="dcterms:W3CDTF">2023-11-14T12:54:36Z</dcterms:created>
  <dcterms:modified xsi:type="dcterms:W3CDTF">2023-11-27T12:19:34Z</dcterms:modified>
</cp:coreProperties>
</file>