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8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B179D9-FF82-4870-8211-0DC6840828E3}" v="133" dt="2024-02-10T15:45:19.1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7" autoAdjust="0"/>
    <p:restoredTop sz="94660"/>
  </p:normalViewPr>
  <p:slideViewPr>
    <p:cSldViewPr snapToGrid="0">
      <p:cViewPr varScale="1">
        <p:scale>
          <a:sx n="61" d="100"/>
          <a:sy n="61" d="100"/>
        </p:scale>
        <p:origin x="72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ill Sekatawa" userId="7a0b188a-b2b8-458c-81f7-11e02e3ad554" providerId="ADAL" clId="{23B179D9-FF82-4870-8211-0DC6840828E3}"/>
    <pc:docChg chg="undo custSel modSld">
      <pc:chgData name="Gill Sekatawa" userId="7a0b188a-b2b8-458c-81f7-11e02e3ad554" providerId="ADAL" clId="{23B179D9-FF82-4870-8211-0DC6840828E3}" dt="2024-02-10T15:45:31.625" v="253" actId="26606"/>
      <pc:docMkLst>
        <pc:docMk/>
      </pc:docMkLst>
      <pc:sldChg chg="modSp mod modAnim">
        <pc:chgData name="Gill Sekatawa" userId="7a0b188a-b2b8-458c-81f7-11e02e3ad554" providerId="ADAL" clId="{23B179D9-FF82-4870-8211-0DC6840828E3}" dt="2024-02-10T15:37:24.469" v="38" actId="1076"/>
        <pc:sldMkLst>
          <pc:docMk/>
          <pc:sldMk cId="1555918233" sldId="256"/>
        </pc:sldMkLst>
        <pc:spChg chg="mod">
          <ac:chgData name="Gill Sekatawa" userId="7a0b188a-b2b8-458c-81f7-11e02e3ad554" providerId="ADAL" clId="{23B179D9-FF82-4870-8211-0DC6840828E3}" dt="2024-02-10T15:35:25.869" v="28" actId="207"/>
          <ac:spMkLst>
            <pc:docMk/>
            <pc:sldMk cId="1555918233" sldId="256"/>
            <ac:spMk id="2" creationId="{7EF06217-1B0B-9551-74DD-D7F05FB3E5A1}"/>
          </ac:spMkLst>
        </pc:spChg>
        <pc:spChg chg="mod">
          <ac:chgData name="Gill Sekatawa" userId="7a0b188a-b2b8-458c-81f7-11e02e3ad554" providerId="ADAL" clId="{23B179D9-FF82-4870-8211-0DC6840828E3}" dt="2024-02-10T15:37:24.469" v="38" actId="1076"/>
          <ac:spMkLst>
            <pc:docMk/>
            <pc:sldMk cId="1555918233" sldId="256"/>
            <ac:spMk id="3" creationId="{986D62AC-AE4A-DD78-B30B-8879F4FA75BB}"/>
          </ac:spMkLst>
        </pc:spChg>
      </pc:sldChg>
      <pc:sldChg chg="addSp delSp modSp mod setBg">
        <pc:chgData name="Gill Sekatawa" userId="7a0b188a-b2b8-458c-81f7-11e02e3ad554" providerId="ADAL" clId="{23B179D9-FF82-4870-8211-0DC6840828E3}" dt="2024-02-10T15:42:28.124" v="143"/>
        <pc:sldMkLst>
          <pc:docMk/>
          <pc:sldMk cId="260053547" sldId="258"/>
        </pc:sldMkLst>
        <pc:spChg chg="mod">
          <ac:chgData name="Gill Sekatawa" userId="7a0b188a-b2b8-458c-81f7-11e02e3ad554" providerId="ADAL" clId="{23B179D9-FF82-4870-8211-0DC6840828E3}" dt="2024-02-10T15:38:27.822" v="46" actId="255"/>
          <ac:spMkLst>
            <pc:docMk/>
            <pc:sldMk cId="260053547" sldId="258"/>
            <ac:spMk id="2" creationId="{D3C26143-7E7E-77D1-5ADB-3DC7EF237D2F}"/>
          </ac:spMkLst>
        </pc:spChg>
        <pc:spChg chg="mod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3" creationId="{260A1396-1E03-9CD2-B560-40B6877A5D79}"/>
          </ac:spMkLst>
        </pc:spChg>
        <pc:spChg chg="del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8" creationId="{23DA7759-3209-4FE2-96D1-4EEDD81E9EA0}"/>
          </ac:spMkLst>
        </pc:spChg>
        <pc:spChg chg="del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10" creationId="{41460DAD-8769-4C9F-9C8C-BB0443909D76}"/>
          </ac:spMkLst>
        </pc:spChg>
        <pc:spChg chg="del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12" creationId="{907EF6B7-1338-4443-8C46-6A318D952DFD}"/>
          </ac:spMkLst>
        </pc:spChg>
        <pc:spChg chg="del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14" creationId="{DAAE4CDD-124C-4DCF-9584-B6033B545DD5}"/>
          </ac:spMkLst>
        </pc:spChg>
        <pc:spChg chg="del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16" creationId="{081E4A58-353D-44AE-B2FC-2A74E2E400F7}"/>
          </ac:spMkLst>
        </pc:spChg>
        <pc:spChg chg="add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2055" creationId="{23DA7759-3209-4FE2-96D1-4EEDD81E9EA0}"/>
          </ac:spMkLst>
        </pc:spChg>
        <pc:spChg chg="add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2057" creationId="{41460DAD-8769-4C9F-9C8C-BB0443909D76}"/>
          </ac:spMkLst>
        </pc:spChg>
        <pc:spChg chg="add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2059" creationId="{77C59BEC-C4CC-4741-B975-08C543178D3D}"/>
          </ac:spMkLst>
        </pc:spChg>
        <pc:spChg chg="add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2061" creationId="{72DEF309-605D-4117-9340-6D589B6C3A34}"/>
          </ac:spMkLst>
        </pc:spChg>
        <pc:spChg chg="add">
          <ac:chgData name="Gill Sekatawa" userId="7a0b188a-b2b8-458c-81f7-11e02e3ad554" providerId="ADAL" clId="{23B179D9-FF82-4870-8211-0DC6840828E3}" dt="2024-02-10T15:38:02.887" v="41" actId="26606"/>
          <ac:spMkLst>
            <pc:docMk/>
            <pc:sldMk cId="260053547" sldId="258"/>
            <ac:spMk id="2063" creationId="{A7B99495-F43F-4D80-A44F-2CB4764EB90B}"/>
          </ac:spMkLst>
        </pc:spChg>
        <pc:picChg chg="add mod">
          <ac:chgData name="Gill Sekatawa" userId="7a0b188a-b2b8-458c-81f7-11e02e3ad554" providerId="ADAL" clId="{23B179D9-FF82-4870-8211-0DC6840828E3}" dt="2024-02-10T15:38:15.181" v="45" actId="1076"/>
          <ac:picMkLst>
            <pc:docMk/>
            <pc:sldMk cId="260053547" sldId="258"/>
            <ac:picMk id="2050" creationId="{D3588784-D4AB-ED25-A3C5-085BC3DEDD12}"/>
          </ac:picMkLst>
        </pc:picChg>
      </pc:sldChg>
      <pc:sldChg chg="addSp delSp modSp mod setBg">
        <pc:chgData name="Gill Sekatawa" userId="7a0b188a-b2b8-458c-81f7-11e02e3ad554" providerId="ADAL" clId="{23B179D9-FF82-4870-8211-0DC6840828E3}" dt="2024-02-10T15:41:50.105" v="136"/>
        <pc:sldMkLst>
          <pc:docMk/>
          <pc:sldMk cId="2929091671" sldId="259"/>
        </pc:sldMkLst>
        <pc:spChg chg="mod">
          <ac:chgData name="Gill Sekatawa" userId="7a0b188a-b2b8-458c-81f7-11e02e3ad554" providerId="ADAL" clId="{23B179D9-FF82-4870-8211-0DC6840828E3}" dt="2024-02-10T15:41:09.654" v="132" actId="1076"/>
          <ac:spMkLst>
            <pc:docMk/>
            <pc:sldMk cId="2929091671" sldId="259"/>
            <ac:spMk id="2" creationId="{C67638D8-18E0-4582-1D2C-91AAD8E4B9FC}"/>
          </ac:spMkLst>
        </pc:spChg>
        <pc:spChg chg="mod">
          <ac:chgData name="Gill Sekatawa" userId="7a0b188a-b2b8-458c-81f7-11e02e3ad554" providerId="ADAL" clId="{23B179D9-FF82-4870-8211-0DC6840828E3}" dt="2024-02-10T15:41:15.239" v="134" actId="113"/>
          <ac:spMkLst>
            <pc:docMk/>
            <pc:sldMk cId="2929091671" sldId="259"/>
            <ac:spMk id="3" creationId="{51C5C55C-C419-C1BD-51B9-71AD98C21160}"/>
          </ac:spMkLst>
        </pc:spChg>
        <pc:spChg chg="del">
          <ac:chgData name="Gill Sekatawa" userId="7a0b188a-b2b8-458c-81f7-11e02e3ad554" providerId="ADAL" clId="{23B179D9-FF82-4870-8211-0DC6840828E3}" dt="2024-02-10T15:39:25.009" v="49" actId="26606"/>
          <ac:spMkLst>
            <pc:docMk/>
            <pc:sldMk cId="2929091671" sldId="259"/>
            <ac:spMk id="10" creationId="{460B0EFB-53ED-4F35-B05D-F658EA021C65}"/>
          </ac:spMkLst>
        </pc:spChg>
        <pc:spChg chg="del">
          <ac:chgData name="Gill Sekatawa" userId="7a0b188a-b2b8-458c-81f7-11e02e3ad554" providerId="ADAL" clId="{23B179D9-FF82-4870-8211-0DC6840828E3}" dt="2024-02-10T15:39:25.009" v="49" actId="26606"/>
          <ac:spMkLst>
            <pc:docMk/>
            <pc:sldMk cId="2929091671" sldId="259"/>
            <ac:spMk id="12" creationId="{835EF3DD-7D43-4A27-8967-A92FD8CC9365}"/>
          </ac:spMkLst>
        </pc:spChg>
        <pc:spChg chg="add">
          <ac:chgData name="Gill Sekatawa" userId="7a0b188a-b2b8-458c-81f7-11e02e3ad554" providerId="ADAL" clId="{23B179D9-FF82-4870-8211-0DC6840828E3}" dt="2024-02-10T15:39:25.009" v="49" actId="26606"/>
          <ac:spMkLst>
            <pc:docMk/>
            <pc:sldMk cId="2929091671" sldId="259"/>
            <ac:spMk id="3079" creationId="{DB304A14-32D0-4873-B914-423ED7B8DAFD}"/>
          </ac:spMkLst>
        </pc:spChg>
        <pc:spChg chg="add">
          <ac:chgData name="Gill Sekatawa" userId="7a0b188a-b2b8-458c-81f7-11e02e3ad554" providerId="ADAL" clId="{23B179D9-FF82-4870-8211-0DC6840828E3}" dt="2024-02-10T15:39:25.009" v="49" actId="26606"/>
          <ac:spMkLst>
            <pc:docMk/>
            <pc:sldMk cId="2929091671" sldId="259"/>
            <ac:spMk id="3081" creationId="{1D460C86-854F-4FB3-ABC2-E823D8FEB9DB}"/>
          </ac:spMkLst>
        </pc:spChg>
        <pc:spChg chg="add">
          <ac:chgData name="Gill Sekatawa" userId="7a0b188a-b2b8-458c-81f7-11e02e3ad554" providerId="ADAL" clId="{23B179D9-FF82-4870-8211-0DC6840828E3}" dt="2024-02-10T15:39:25.009" v="49" actId="26606"/>
          <ac:spMkLst>
            <pc:docMk/>
            <pc:sldMk cId="2929091671" sldId="259"/>
            <ac:spMk id="3083" creationId="{BB48116A-278A-4CC5-89D3-9DE8E8FF1245}"/>
          </ac:spMkLst>
        </pc:spChg>
        <pc:picChg chg="add mod">
          <ac:chgData name="Gill Sekatawa" userId="7a0b188a-b2b8-458c-81f7-11e02e3ad554" providerId="ADAL" clId="{23B179D9-FF82-4870-8211-0DC6840828E3}" dt="2024-02-10T15:40:32.577" v="60" actId="1076"/>
          <ac:picMkLst>
            <pc:docMk/>
            <pc:sldMk cId="2929091671" sldId="259"/>
            <ac:picMk id="3074" creationId="{61AE970C-2568-8C7F-0377-E44300E5F1EC}"/>
          </ac:picMkLst>
        </pc:picChg>
      </pc:sldChg>
      <pc:sldChg chg="setBg">
        <pc:chgData name="Gill Sekatawa" userId="7a0b188a-b2b8-458c-81f7-11e02e3ad554" providerId="ADAL" clId="{23B179D9-FF82-4870-8211-0DC6840828E3}" dt="2024-02-10T15:42:02.354" v="138"/>
        <pc:sldMkLst>
          <pc:docMk/>
          <pc:sldMk cId="1246697490" sldId="260"/>
        </pc:sldMkLst>
      </pc:sldChg>
      <pc:sldChg chg="setBg">
        <pc:chgData name="Gill Sekatawa" userId="7a0b188a-b2b8-458c-81f7-11e02e3ad554" providerId="ADAL" clId="{23B179D9-FF82-4870-8211-0DC6840828E3}" dt="2024-02-10T15:42:11.921" v="140"/>
        <pc:sldMkLst>
          <pc:docMk/>
          <pc:sldMk cId="1471357675" sldId="262"/>
        </pc:sldMkLst>
      </pc:sldChg>
      <pc:sldChg chg="modSp mod setBg">
        <pc:chgData name="Gill Sekatawa" userId="7a0b188a-b2b8-458c-81f7-11e02e3ad554" providerId="ADAL" clId="{23B179D9-FF82-4870-8211-0DC6840828E3}" dt="2024-02-10T15:43:09.528" v="150" actId="255"/>
        <pc:sldMkLst>
          <pc:docMk/>
          <pc:sldMk cId="3376513863" sldId="267"/>
        </pc:sldMkLst>
        <pc:spChg chg="mod">
          <ac:chgData name="Gill Sekatawa" userId="7a0b188a-b2b8-458c-81f7-11e02e3ad554" providerId="ADAL" clId="{23B179D9-FF82-4870-8211-0DC6840828E3}" dt="2024-02-10T15:43:09.528" v="150" actId="255"/>
          <ac:spMkLst>
            <pc:docMk/>
            <pc:sldMk cId="3376513863" sldId="267"/>
            <ac:spMk id="2" creationId="{8D4C46A4-C34D-6D85-9A44-09DA24176476}"/>
          </ac:spMkLst>
        </pc:spChg>
        <pc:spChg chg="mod">
          <ac:chgData name="Gill Sekatawa" userId="7a0b188a-b2b8-458c-81f7-11e02e3ad554" providerId="ADAL" clId="{23B179D9-FF82-4870-8211-0DC6840828E3}" dt="2024-02-10T15:43:01.718" v="148" actId="207"/>
          <ac:spMkLst>
            <pc:docMk/>
            <pc:sldMk cId="3376513863" sldId="267"/>
            <ac:spMk id="3" creationId="{9E2550BC-F31D-5776-AB2E-3F3C938C43FB}"/>
          </ac:spMkLst>
        </pc:spChg>
      </pc:sldChg>
      <pc:sldChg chg="modSp mod setBg">
        <pc:chgData name="Gill Sekatawa" userId="7a0b188a-b2b8-458c-81f7-11e02e3ad554" providerId="ADAL" clId="{23B179D9-FF82-4870-8211-0DC6840828E3}" dt="2024-02-10T15:43:28.820" v="155" actId="255"/>
        <pc:sldMkLst>
          <pc:docMk/>
          <pc:sldMk cId="1188334306" sldId="268"/>
        </pc:sldMkLst>
        <pc:spChg chg="mod">
          <ac:chgData name="Gill Sekatawa" userId="7a0b188a-b2b8-458c-81f7-11e02e3ad554" providerId="ADAL" clId="{23B179D9-FF82-4870-8211-0DC6840828E3}" dt="2024-02-10T15:43:28.820" v="155" actId="255"/>
          <ac:spMkLst>
            <pc:docMk/>
            <pc:sldMk cId="1188334306" sldId="268"/>
            <ac:spMk id="2" creationId="{1B2DC6E7-1207-052E-689D-8E3E1C70EE38}"/>
          </ac:spMkLst>
        </pc:spChg>
        <pc:spChg chg="mod">
          <ac:chgData name="Gill Sekatawa" userId="7a0b188a-b2b8-458c-81f7-11e02e3ad554" providerId="ADAL" clId="{23B179D9-FF82-4870-8211-0DC6840828E3}" dt="2024-02-10T15:43:22.061" v="153" actId="207"/>
          <ac:spMkLst>
            <pc:docMk/>
            <pc:sldMk cId="1188334306" sldId="268"/>
            <ac:spMk id="3" creationId="{ED174D07-4CE8-6ABD-7896-F4E6655A667D}"/>
          </ac:spMkLst>
        </pc:spChg>
      </pc:sldChg>
      <pc:sldChg chg="modSp mod setBg">
        <pc:chgData name="Gill Sekatawa" userId="7a0b188a-b2b8-458c-81f7-11e02e3ad554" providerId="ADAL" clId="{23B179D9-FF82-4870-8211-0DC6840828E3}" dt="2024-02-10T15:43:52.313" v="158" actId="1076"/>
        <pc:sldMkLst>
          <pc:docMk/>
          <pc:sldMk cId="3697802835" sldId="269"/>
        </pc:sldMkLst>
        <pc:picChg chg="mod">
          <ac:chgData name="Gill Sekatawa" userId="7a0b188a-b2b8-458c-81f7-11e02e3ad554" providerId="ADAL" clId="{23B179D9-FF82-4870-8211-0DC6840828E3}" dt="2024-02-10T15:43:52.313" v="158" actId="1076"/>
          <ac:picMkLst>
            <pc:docMk/>
            <pc:sldMk cId="3697802835" sldId="269"/>
            <ac:picMk id="5" creationId="{AD3272FA-385B-530B-6A0A-3FC9792179F1}"/>
          </ac:picMkLst>
        </pc:picChg>
      </pc:sldChg>
      <pc:sldChg chg="addSp delSp modSp mod setBg">
        <pc:chgData name="Gill Sekatawa" userId="7a0b188a-b2b8-458c-81f7-11e02e3ad554" providerId="ADAL" clId="{23B179D9-FF82-4870-8211-0DC6840828E3}" dt="2024-02-10T15:44:19.774" v="161" actId="26606"/>
        <pc:sldMkLst>
          <pc:docMk/>
          <pc:sldMk cId="2599853242" sldId="270"/>
        </pc:sldMkLst>
        <pc:spChg chg="mod">
          <ac:chgData name="Gill Sekatawa" userId="7a0b188a-b2b8-458c-81f7-11e02e3ad554" providerId="ADAL" clId="{23B179D9-FF82-4870-8211-0DC6840828E3}" dt="2024-02-10T15:44:07.399" v="160" actId="255"/>
          <ac:spMkLst>
            <pc:docMk/>
            <pc:sldMk cId="2599853242" sldId="270"/>
            <ac:spMk id="2" creationId="{5A06C3C8-E858-E25C-B455-D3DE863AD682}"/>
          </ac:spMkLst>
        </pc:spChg>
        <pc:spChg chg="del">
          <ac:chgData name="Gill Sekatawa" userId="7a0b188a-b2b8-458c-81f7-11e02e3ad554" providerId="ADAL" clId="{23B179D9-FF82-4870-8211-0DC6840828E3}" dt="2024-02-10T15:44:19.774" v="161" actId="26606"/>
          <ac:spMkLst>
            <pc:docMk/>
            <pc:sldMk cId="2599853242" sldId="270"/>
            <ac:spMk id="3" creationId="{B722A2F4-8F13-374C-EF4E-14BACA4DB864}"/>
          </ac:spMkLst>
        </pc:spChg>
        <pc:graphicFrameChg chg="add">
          <ac:chgData name="Gill Sekatawa" userId="7a0b188a-b2b8-458c-81f7-11e02e3ad554" providerId="ADAL" clId="{23B179D9-FF82-4870-8211-0DC6840828E3}" dt="2024-02-10T15:44:19.774" v="161" actId="26606"/>
          <ac:graphicFrameMkLst>
            <pc:docMk/>
            <pc:sldMk cId="2599853242" sldId="270"/>
            <ac:graphicFrameMk id="5" creationId="{CECDB478-D4A9-EC5B-252E-9569B1BBDFA9}"/>
          </ac:graphicFrameMkLst>
        </pc:graphicFrameChg>
      </pc:sldChg>
      <pc:sldChg chg="setBg">
        <pc:chgData name="Gill Sekatawa" userId="7a0b188a-b2b8-458c-81f7-11e02e3ad554" providerId="ADAL" clId="{23B179D9-FF82-4870-8211-0DC6840828E3}" dt="2024-02-10T15:44:49.746" v="248"/>
        <pc:sldMkLst>
          <pc:docMk/>
          <pc:sldMk cId="3702280869" sldId="271"/>
        </pc:sldMkLst>
      </pc:sldChg>
      <pc:sldChg chg="setBg">
        <pc:chgData name="Gill Sekatawa" userId="7a0b188a-b2b8-458c-81f7-11e02e3ad554" providerId="ADAL" clId="{23B179D9-FF82-4870-8211-0DC6840828E3}" dt="2024-02-10T15:45:19.186" v="252"/>
        <pc:sldMkLst>
          <pc:docMk/>
          <pc:sldMk cId="964576549" sldId="272"/>
        </pc:sldMkLst>
      </pc:sldChg>
      <pc:sldChg chg="addSp delSp modSp mod">
        <pc:chgData name="Gill Sekatawa" userId="7a0b188a-b2b8-458c-81f7-11e02e3ad554" providerId="ADAL" clId="{23B179D9-FF82-4870-8211-0DC6840828E3}" dt="2024-02-10T15:45:31.625" v="253" actId="26606"/>
        <pc:sldMkLst>
          <pc:docMk/>
          <pc:sldMk cId="137063970" sldId="274"/>
        </pc:sldMkLst>
        <pc:spChg chg="mod">
          <ac:chgData name="Gill Sekatawa" userId="7a0b188a-b2b8-458c-81f7-11e02e3ad554" providerId="ADAL" clId="{23B179D9-FF82-4870-8211-0DC6840828E3}" dt="2024-02-10T15:45:31.625" v="253" actId="26606"/>
          <ac:spMkLst>
            <pc:docMk/>
            <pc:sldMk cId="137063970" sldId="274"/>
            <ac:spMk id="2" creationId="{890191CC-9E56-6965-CBFB-313D56CC782C}"/>
          </ac:spMkLst>
        </pc:spChg>
        <pc:spChg chg="mod">
          <ac:chgData name="Gill Sekatawa" userId="7a0b188a-b2b8-458c-81f7-11e02e3ad554" providerId="ADAL" clId="{23B179D9-FF82-4870-8211-0DC6840828E3}" dt="2024-02-10T15:45:31.625" v="253" actId="26606"/>
          <ac:spMkLst>
            <pc:docMk/>
            <pc:sldMk cId="137063970" sldId="274"/>
            <ac:spMk id="3" creationId="{9C48F86C-A9F6-1568-91A8-094B13936E11}"/>
          </ac:spMkLst>
        </pc:spChg>
        <pc:spChg chg="del">
          <ac:chgData name="Gill Sekatawa" userId="7a0b188a-b2b8-458c-81f7-11e02e3ad554" providerId="ADAL" clId="{23B179D9-FF82-4870-8211-0DC6840828E3}" dt="2024-02-10T15:45:31.625" v="253" actId="26606"/>
          <ac:spMkLst>
            <pc:docMk/>
            <pc:sldMk cId="137063970" sldId="274"/>
            <ac:spMk id="9" creationId="{460B0EFB-53ED-4F35-B05D-F658EA021C65}"/>
          </ac:spMkLst>
        </pc:spChg>
        <pc:spChg chg="del">
          <ac:chgData name="Gill Sekatawa" userId="7a0b188a-b2b8-458c-81f7-11e02e3ad554" providerId="ADAL" clId="{23B179D9-FF82-4870-8211-0DC6840828E3}" dt="2024-02-10T15:45:31.625" v="253" actId="26606"/>
          <ac:spMkLst>
            <pc:docMk/>
            <pc:sldMk cId="137063970" sldId="274"/>
            <ac:spMk id="11" creationId="{835EF3DD-7D43-4A27-8967-A92FD8CC9365}"/>
          </ac:spMkLst>
        </pc:spChg>
        <pc:spChg chg="add">
          <ac:chgData name="Gill Sekatawa" userId="7a0b188a-b2b8-458c-81f7-11e02e3ad554" providerId="ADAL" clId="{23B179D9-FF82-4870-8211-0DC6840828E3}" dt="2024-02-10T15:45:31.625" v="253" actId="26606"/>
          <ac:spMkLst>
            <pc:docMk/>
            <pc:sldMk cId="137063970" sldId="274"/>
            <ac:spMk id="16" creationId="{9F8A656C-0806-4677-A38B-DA5DF0F3C406}"/>
          </ac:spMkLst>
        </pc:spChg>
        <pc:spChg chg="add">
          <ac:chgData name="Gill Sekatawa" userId="7a0b188a-b2b8-458c-81f7-11e02e3ad554" providerId="ADAL" clId="{23B179D9-FF82-4870-8211-0DC6840828E3}" dt="2024-02-10T15:45:31.625" v="253" actId="26606"/>
          <ac:spMkLst>
            <pc:docMk/>
            <pc:sldMk cId="137063970" sldId="274"/>
            <ac:spMk id="18" creationId="{9BEF8C6D-8BB3-473A-9607-D7381CC5C0A5}"/>
          </ac:spMkLst>
        </pc:spChg>
        <pc:spChg chg="add">
          <ac:chgData name="Gill Sekatawa" userId="7a0b188a-b2b8-458c-81f7-11e02e3ad554" providerId="ADAL" clId="{23B179D9-FF82-4870-8211-0DC6840828E3}" dt="2024-02-10T15:45:31.625" v="253" actId="26606"/>
          <ac:spMkLst>
            <pc:docMk/>
            <pc:sldMk cId="137063970" sldId="274"/>
            <ac:spMk id="20" creationId="{DCFDFFB9-D302-4A05-A770-D33232254722}"/>
          </ac:spMkLst>
        </pc:spChg>
        <pc:picChg chg="mod">
          <ac:chgData name="Gill Sekatawa" userId="7a0b188a-b2b8-458c-81f7-11e02e3ad554" providerId="ADAL" clId="{23B179D9-FF82-4870-8211-0DC6840828E3}" dt="2024-02-10T15:45:31.625" v="253" actId="26606"/>
          <ac:picMkLst>
            <pc:docMk/>
            <pc:sldMk cId="137063970" sldId="274"/>
            <ac:picMk id="5" creationId="{B877FDBC-5F6B-8D91-6938-179BC39E8DB8}"/>
          </ac:picMkLst>
        </pc:picChg>
      </pc:sldChg>
      <pc:sldChg chg="addSp delSp modSp mod">
        <pc:chgData name="Gill Sekatawa" userId="7a0b188a-b2b8-458c-81f7-11e02e3ad554" providerId="ADAL" clId="{23B179D9-FF82-4870-8211-0DC6840828E3}" dt="2024-02-10T15:29:00.603" v="12" actId="255"/>
        <pc:sldMkLst>
          <pc:docMk/>
          <pc:sldMk cId="3766595902" sldId="276"/>
        </pc:sldMkLst>
        <pc:spChg chg="mod">
          <ac:chgData name="Gill Sekatawa" userId="7a0b188a-b2b8-458c-81f7-11e02e3ad554" providerId="ADAL" clId="{23B179D9-FF82-4870-8211-0DC6840828E3}" dt="2024-02-10T15:29:00.603" v="12" actId="255"/>
          <ac:spMkLst>
            <pc:docMk/>
            <pc:sldMk cId="3766595902" sldId="276"/>
            <ac:spMk id="2" creationId="{BE356D77-F451-D45D-BE44-81E2A1BAD256}"/>
          </ac:spMkLst>
        </pc:spChg>
        <pc:spChg chg="del">
          <ac:chgData name="Gill Sekatawa" userId="7a0b188a-b2b8-458c-81f7-11e02e3ad554" providerId="ADAL" clId="{23B179D9-FF82-4870-8211-0DC6840828E3}" dt="2024-02-10T15:28:52.933" v="11" actId="26606"/>
          <ac:spMkLst>
            <pc:docMk/>
            <pc:sldMk cId="3766595902" sldId="276"/>
            <ac:spMk id="9" creationId="{AE2B703B-46F9-481A-A605-82E2A828C4FA}"/>
          </ac:spMkLst>
        </pc:spChg>
        <pc:spChg chg="del">
          <ac:chgData name="Gill Sekatawa" userId="7a0b188a-b2b8-458c-81f7-11e02e3ad554" providerId="ADAL" clId="{23B179D9-FF82-4870-8211-0DC6840828E3}" dt="2024-02-10T15:28:52.933" v="11" actId="26606"/>
          <ac:spMkLst>
            <pc:docMk/>
            <pc:sldMk cId="3766595902" sldId="276"/>
            <ac:spMk id="11" creationId="{F13BE4D7-0C3D-4906-B230-A1C5B4665CCF}"/>
          </ac:spMkLst>
        </pc:spChg>
        <pc:spChg chg="add">
          <ac:chgData name="Gill Sekatawa" userId="7a0b188a-b2b8-458c-81f7-11e02e3ad554" providerId="ADAL" clId="{23B179D9-FF82-4870-8211-0DC6840828E3}" dt="2024-02-10T15:28:52.933" v="11" actId="26606"/>
          <ac:spMkLst>
            <pc:docMk/>
            <pc:sldMk cId="3766595902" sldId="276"/>
            <ac:spMk id="16" creationId="{7DA1F35B-C8F7-4A5A-9339-7DA4D785B300}"/>
          </ac:spMkLst>
        </pc:spChg>
        <pc:spChg chg="add">
          <ac:chgData name="Gill Sekatawa" userId="7a0b188a-b2b8-458c-81f7-11e02e3ad554" providerId="ADAL" clId="{23B179D9-FF82-4870-8211-0DC6840828E3}" dt="2024-02-10T15:28:52.933" v="11" actId="26606"/>
          <ac:spMkLst>
            <pc:docMk/>
            <pc:sldMk cId="3766595902" sldId="276"/>
            <ac:spMk id="18" creationId="{B2D4AD41-40DA-4A81-92F5-B6E3BA1ED82A}"/>
          </ac:spMkLst>
        </pc:spChg>
        <pc:graphicFrameChg chg="mod modGraphic">
          <ac:chgData name="Gill Sekatawa" userId="7a0b188a-b2b8-458c-81f7-11e02e3ad554" providerId="ADAL" clId="{23B179D9-FF82-4870-8211-0DC6840828E3}" dt="2024-02-10T15:28:52.933" v="11" actId="26606"/>
          <ac:graphicFrameMkLst>
            <pc:docMk/>
            <pc:sldMk cId="3766595902" sldId="276"/>
            <ac:graphicFrameMk id="5" creationId="{3855FED1-2D3A-7BEE-5561-1427894F9299}"/>
          </ac:graphicFrameMkLst>
        </pc:graphicFrameChg>
      </pc:sldChg>
      <pc:sldChg chg="modSp mod">
        <pc:chgData name="Gill Sekatawa" userId="7a0b188a-b2b8-458c-81f7-11e02e3ad554" providerId="ADAL" clId="{23B179D9-FF82-4870-8211-0DC6840828E3}" dt="2024-02-10T15:29:17.518" v="15" actId="1076"/>
        <pc:sldMkLst>
          <pc:docMk/>
          <pc:sldMk cId="2651088626" sldId="277"/>
        </pc:sldMkLst>
        <pc:spChg chg="mod">
          <ac:chgData name="Gill Sekatawa" userId="7a0b188a-b2b8-458c-81f7-11e02e3ad554" providerId="ADAL" clId="{23B179D9-FF82-4870-8211-0DC6840828E3}" dt="2024-02-10T15:29:14.013" v="14" actId="1076"/>
          <ac:spMkLst>
            <pc:docMk/>
            <pc:sldMk cId="2651088626" sldId="277"/>
            <ac:spMk id="2" creationId="{A71C8023-7395-B8C6-98FB-E7CA82CCEA30}"/>
          </ac:spMkLst>
        </pc:spChg>
        <pc:spChg chg="mod">
          <ac:chgData name="Gill Sekatawa" userId="7a0b188a-b2b8-458c-81f7-11e02e3ad554" providerId="ADAL" clId="{23B179D9-FF82-4870-8211-0DC6840828E3}" dt="2024-02-10T15:29:17.518" v="15" actId="1076"/>
          <ac:spMkLst>
            <pc:docMk/>
            <pc:sldMk cId="2651088626" sldId="277"/>
            <ac:spMk id="3" creationId="{008EA035-BFCC-1F6E-84BD-BF3EC1BBC5D3}"/>
          </ac:spMkLst>
        </pc:spChg>
      </pc:sldChg>
      <pc:sldChg chg="modSp mod">
        <pc:chgData name="Gill Sekatawa" userId="7a0b188a-b2b8-458c-81f7-11e02e3ad554" providerId="ADAL" clId="{23B179D9-FF82-4870-8211-0DC6840828E3}" dt="2024-02-10T15:29:27.125" v="16" actId="255"/>
        <pc:sldMkLst>
          <pc:docMk/>
          <pc:sldMk cId="194403142" sldId="278"/>
        </pc:sldMkLst>
        <pc:spChg chg="mod">
          <ac:chgData name="Gill Sekatawa" userId="7a0b188a-b2b8-458c-81f7-11e02e3ad554" providerId="ADAL" clId="{23B179D9-FF82-4870-8211-0DC6840828E3}" dt="2024-02-10T15:29:27.125" v="16" actId="255"/>
          <ac:spMkLst>
            <pc:docMk/>
            <pc:sldMk cId="194403142" sldId="278"/>
            <ac:spMk id="3" creationId="{EC6AA7B3-83D0-48EF-73E5-301AB61A2EB0}"/>
          </ac:spMkLst>
        </pc:spChg>
      </pc:sldChg>
      <pc:sldChg chg="modSp mod">
        <pc:chgData name="Gill Sekatawa" userId="7a0b188a-b2b8-458c-81f7-11e02e3ad554" providerId="ADAL" clId="{23B179D9-FF82-4870-8211-0DC6840828E3}" dt="2024-02-10T15:29:43.263" v="17" actId="255"/>
        <pc:sldMkLst>
          <pc:docMk/>
          <pc:sldMk cId="1109420830" sldId="279"/>
        </pc:sldMkLst>
        <pc:spChg chg="mod">
          <ac:chgData name="Gill Sekatawa" userId="7a0b188a-b2b8-458c-81f7-11e02e3ad554" providerId="ADAL" clId="{23B179D9-FF82-4870-8211-0DC6840828E3}" dt="2024-02-10T15:29:43.263" v="17" actId="255"/>
          <ac:spMkLst>
            <pc:docMk/>
            <pc:sldMk cId="1109420830" sldId="279"/>
            <ac:spMk id="3" creationId="{C87E20F3-E628-9770-5CEE-DEC78597C7BD}"/>
          </ac:spMkLst>
        </pc:spChg>
      </pc:sldChg>
      <pc:sldChg chg="addSp delSp modSp mod">
        <pc:chgData name="Gill Sekatawa" userId="7a0b188a-b2b8-458c-81f7-11e02e3ad554" providerId="ADAL" clId="{23B179D9-FF82-4870-8211-0DC6840828E3}" dt="2024-02-10T15:30:45.997" v="27" actId="255"/>
        <pc:sldMkLst>
          <pc:docMk/>
          <pc:sldMk cId="2095219478" sldId="280"/>
        </pc:sldMkLst>
        <pc:spChg chg="mod">
          <ac:chgData name="Gill Sekatawa" userId="7a0b188a-b2b8-458c-81f7-11e02e3ad554" providerId="ADAL" clId="{23B179D9-FF82-4870-8211-0DC6840828E3}" dt="2024-02-10T15:29:59.340" v="19" actId="255"/>
          <ac:spMkLst>
            <pc:docMk/>
            <pc:sldMk cId="2095219478" sldId="280"/>
            <ac:spMk id="2" creationId="{3FDB4426-96C2-17B7-E321-695FAB68A783}"/>
          </ac:spMkLst>
        </pc:spChg>
        <pc:spChg chg="mod">
          <ac:chgData name="Gill Sekatawa" userId="7a0b188a-b2b8-458c-81f7-11e02e3ad554" providerId="ADAL" clId="{23B179D9-FF82-4870-8211-0DC6840828E3}" dt="2024-02-10T15:30:45.997" v="27" actId="255"/>
          <ac:spMkLst>
            <pc:docMk/>
            <pc:sldMk cId="2095219478" sldId="280"/>
            <ac:spMk id="3" creationId="{65FE2B96-8574-4109-DC38-167A19CA4F25}"/>
          </ac:spMkLst>
        </pc:spChg>
        <pc:spChg chg="del">
          <ac:chgData name="Gill Sekatawa" userId="7a0b188a-b2b8-458c-81f7-11e02e3ad554" providerId="ADAL" clId="{23B179D9-FF82-4870-8211-0DC6840828E3}" dt="2024-02-10T15:29:52.547" v="18" actId="26606"/>
          <ac:spMkLst>
            <pc:docMk/>
            <pc:sldMk cId="2095219478" sldId="280"/>
            <ac:spMk id="9" creationId="{460B0EFB-53ED-4F35-B05D-F658EA021C65}"/>
          </ac:spMkLst>
        </pc:spChg>
        <pc:spChg chg="del">
          <ac:chgData name="Gill Sekatawa" userId="7a0b188a-b2b8-458c-81f7-11e02e3ad554" providerId="ADAL" clId="{23B179D9-FF82-4870-8211-0DC6840828E3}" dt="2024-02-10T15:29:52.547" v="18" actId="26606"/>
          <ac:spMkLst>
            <pc:docMk/>
            <pc:sldMk cId="2095219478" sldId="280"/>
            <ac:spMk id="11" creationId="{835EF3DD-7D43-4A27-8967-A92FD8CC9365}"/>
          </ac:spMkLst>
        </pc:spChg>
        <pc:spChg chg="add">
          <ac:chgData name="Gill Sekatawa" userId="7a0b188a-b2b8-458c-81f7-11e02e3ad554" providerId="ADAL" clId="{23B179D9-FF82-4870-8211-0DC6840828E3}" dt="2024-02-10T15:29:52.547" v="18" actId="26606"/>
          <ac:spMkLst>
            <pc:docMk/>
            <pc:sldMk cId="2095219478" sldId="280"/>
            <ac:spMk id="16" creationId="{DB304A14-32D0-4873-B914-423ED7B8DAFD}"/>
          </ac:spMkLst>
        </pc:spChg>
        <pc:spChg chg="add">
          <ac:chgData name="Gill Sekatawa" userId="7a0b188a-b2b8-458c-81f7-11e02e3ad554" providerId="ADAL" clId="{23B179D9-FF82-4870-8211-0DC6840828E3}" dt="2024-02-10T15:29:52.547" v="18" actId="26606"/>
          <ac:spMkLst>
            <pc:docMk/>
            <pc:sldMk cId="2095219478" sldId="280"/>
            <ac:spMk id="18" creationId="{1D460C86-854F-4FB3-ABC2-E823D8FEB9DB}"/>
          </ac:spMkLst>
        </pc:spChg>
        <pc:spChg chg="add">
          <ac:chgData name="Gill Sekatawa" userId="7a0b188a-b2b8-458c-81f7-11e02e3ad554" providerId="ADAL" clId="{23B179D9-FF82-4870-8211-0DC6840828E3}" dt="2024-02-10T15:29:52.547" v="18" actId="26606"/>
          <ac:spMkLst>
            <pc:docMk/>
            <pc:sldMk cId="2095219478" sldId="280"/>
            <ac:spMk id="20" creationId="{BB48116A-278A-4CC5-89D3-9DE8E8FF1245}"/>
          </ac:spMkLst>
        </pc:spChg>
        <pc:picChg chg="mod ord">
          <ac:chgData name="Gill Sekatawa" userId="7a0b188a-b2b8-458c-81f7-11e02e3ad554" providerId="ADAL" clId="{23B179D9-FF82-4870-8211-0DC6840828E3}" dt="2024-02-10T15:29:52.547" v="18" actId="26606"/>
          <ac:picMkLst>
            <pc:docMk/>
            <pc:sldMk cId="2095219478" sldId="280"/>
            <ac:picMk id="5" creationId="{0BE7AF15-F7EC-6C3C-F4F6-5BF42025637F}"/>
          </ac:picMkLst>
        </pc:picChg>
      </pc:sldChg>
      <pc:sldChg chg="modSp mod">
        <pc:chgData name="Gill Sekatawa" userId="7a0b188a-b2b8-458c-81f7-11e02e3ad554" providerId="ADAL" clId="{23B179D9-FF82-4870-8211-0DC6840828E3}" dt="2024-02-10T15:30:05.864" v="20" actId="255"/>
        <pc:sldMkLst>
          <pc:docMk/>
          <pc:sldMk cId="4004840873" sldId="281"/>
        </pc:sldMkLst>
        <pc:spChg chg="mod">
          <ac:chgData name="Gill Sekatawa" userId="7a0b188a-b2b8-458c-81f7-11e02e3ad554" providerId="ADAL" clId="{23B179D9-FF82-4870-8211-0DC6840828E3}" dt="2024-02-10T15:30:05.864" v="20" actId="255"/>
          <ac:spMkLst>
            <pc:docMk/>
            <pc:sldMk cId="4004840873" sldId="281"/>
            <ac:spMk id="2" creationId="{E716CB6E-5C94-810A-813A-584B8AE0BDE0}"/>
          </ac:spMkLst>
        </pc:spChg>
      </pc:sldChg>
      <pc:sldChg chg="modSp mod">
        <pc:chgData name="Gill Sekatawa" userId="7a0b188a-b2b8-458c-81f7-11e02e3ad554" providerId="ADAL" clId="{23B179D9-FF82-4870-8211-0DC6840828E3}" dt="2024-02-10T15:30:35.915" v="26" actId="255"/>
        <pc:sldMkLst>
          <pc:docMk/>
          <pc:sldMk cId="2761638443" sldId="282"/>
        </pc:sldMkLst>
        <pc:spChg chg="mod">
          <ac:chgData name="Gill Sekatawa" userId="7a0b188a-b2b8-458c-81f7-11e02e3ad554" providerId="ADAL" clId="{23B179D9-FF82-4870-8211-0DC6840828E3}" dt="2024-02-10T15:30:26.706" v="24" actId="1076"/>
          <ac:spMkLst>
            <pc:docMk/>
            <pc:sldMk cId="2761638443" sldId="282"/>
            <ac:spMk id="2" creationId="{208BE5D3-447C-F588-16AF-8AE2CC81C627}"/>
          </ac:spMkLst>
        </pc:spChg>
        <pc:spChg chg="mod">
          <ac:chgData name="Gill Sekatawa" userId="7a0b188a-b2b8-458c-81f7-11e02e3ad554" providerId="ADAL" clId="{23B179D9-FF82-4870-8211-0DC6840828E3}" dt="2024-02-10T15:30:35.915" v="26" actId="255"/>
          <ac:spMkLst>
            <pc:docMk/>
            <pc:sldMk cId="2761638443" sldId="282"/>
            <ac:spMk id="3" creationId="{E607AF28-9317-422D-68EE-68352E60D43F}"/>
          </ac:spMkLst>
        </pc:spChg>
      </pc:sldChg>
      <pc:sldChg chg="setBg">
        <pc:chgData name="Gill Sekatawa" userId="7a0b188a-b2b8-458c-81f7-11e02e3ad554" providerId="ADAL" clId="{23B179D9-FF82-4870-8211-0DC6840828E3}" dt="2024-02-10T15:41:43.799" v="135"/>
        <pc:sldMkLst>
          <pc:docMk/>
          <pc:sldMk cId="142451923" sldId="284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4EA15F-F254-470E-80CF-F29534FB4813}" type="doc">
      <dgm:prSet loTypeId="urn:microsoft.com/office/officeart/2005/8/layout/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ECBC214-5C5B-48C5-A544-600FDDA06E01}">
      <dgm:prSet/>
      <dgm:spPr/>
      <dgm:t>
        <a:bodyPr/>
        <a:lstStyle/>
        <a:p>
          <a:r>
            <a:rPr lang="en-GB"/>
            <a:t>James McAvoy</a:t>
          </a:r>
          <a:endParaRPr lang="en-US"/>
        </a:p>
      </dgm:t>
    </dgm:pt>
    <dgm:pt modelId="{F2DE7A9A-B13F-4067-AC65-47FFD7C972A4}" type="parTrans" cxnId="{AAAC313E-59DD-462A-A4B8-D6BEC82992D5}">
      <dgm:prSet/>
      <dgm:spPr/>
      <dgm:t>
        <a:bodyPr/>
        <a:lstStyle/>
        <a:p>
          <a:endParaRPr lang="en-US"/>
        </a:p>
      </dgm:t>
    </dgm:pt>
    <dgm:pt modelId="{6242D3E5-B156-42F2-B5D4-C6741B46BB31}" type="sibTrans" cxnId="{AAAC313E-59DD-462A-A4B8-D6BEC82992D5}">
      <dgm:prSet/>
      <dgm:spPr/>
      <dgm:t>
        <a:bodyPr/>
        <a:lstStyle/>
        <a:p>
          <a:endParaRPr lang="en-US"/>
        </a:p>
      </dgm:t>
    </dgm:pt>
    <dgm:pt modelId="{A6D2DD4E-56AA-4ED6-B714-364D21FF368A}">
      <dgm:prSet/>
      <dgm:spPr/>
      <dgm:t>
        <a:bodyPr/>
        <a:lstStyle/>
        <a:p>
          <a:r>
            <a:rPr lang="en-GB"/>
            <a:t>January</a:t>
          </a:r>
          <a:endParaRPr lang="en-US"/>
        </a:p>
      </dgm:t>
    </dgm:pt>
    <dgm:pt modelId="{3B8224F9-15B3-42FA-B923-8E9CC0691D8B}" type="parTrans" cxnId="{2E50FF94-13CD-4C0E-9F1C-D56EA8318F4A}">
      <dgm:prSet/>
      <dgm:spPr/>
      <dgm:t>
        <a:bodyPr/>
        <a:lstStyle/>
        <a:p>
          <a:endParaRPr lang="en-US"/>
        </a:p>
      </dgm:t>
    </dgm:pt>
    <dgm:pt modelId="{21BC37BD-4F1B-48D3-8ECC-D7E86A4D2B06}" type="sibTrans" cxnId="{2E50FF94-13CD-4C0E-9F1C-D56EA8318F4A}">
      <dgm:prSet/>
      <dgm:spPr/>
      <dgm:t>
        <a:bodyPr/>
        <a:lstStyle/>
        <a:p>
          <a:endParaRPr lang="en-US"/>
        </a:p>
      </dgm:t>
    </dgm:pt>
    <dgm:pt modelId="{F6270991-2D3B-4D4F-AEB4-BE07953B86BB}">
      <dgm:prSet/>
      <dgm:spPr/>
      <dgm:t>
        <a:bodyPr/>
        <a:lstStyle/>
        <a:p>
          <a:r>
            <a:rPr lang="en-GB" dirty="0"/>
            <a:t>Jamie</a:t>
          </a:r>
          <a:endParaRPr lang="en-US" dirty="0"/>
        </a:p>
      </dgm:t>
    </dgm:pt>
    <dgm:pt modelId="{13DB4DF2-EBDA-4236-B55C-FA39EE0F6076}" type="parTrans" cxnId="{1C6C8F04-55B9-4E13-96BA-2130F0EB7180}">
      <dgm:prSet/>
      <dgm:spPr/>
      <dgm:t>
        <a:bodyPr/>
        <a:lstStyle/>
        <a:p>
          <a:endParaRPr lang="en-US"/>
        </a:p>
      </dgm:t>
    </dgm:pt>
    <dgm:pt modelId="{4718C484-7F3B-40BD-9948-441F4240CC77}" type="sibTrans" cxnId="{1C6C8F04-55B9-4E13-96BA-2130F0EB7180}">
      <dgm:prSet/>
      <dgm:spPr/>
      <dgm:t>
        <a:bodyPr/>
        <a:lstStyle/>
        <a:p>
          <a:endParaRPr lang="en-US"/>
        </a:p>
      </dgm:t>
    </dgm:pt>
    <dgm:pt modelId="{52907FD2-C66F-4B34-8C94-C4C67ACB6D1D}">
      <dgm:prSet/>
      <dgm:spPr/>
      <dgm:t>
        <a:bodyPr/>
        <a:lstStyle/>
        <a:p>
          <a:r>
            <a:rPr lang="en-GB" dirty="0"/>
            <a:t>James</a:t>
          </a:r>
          <a:endParaRPr lang="en-US" dirty="0"/>
        </a:p>
      </dgm:t>
    </dgm:pt>
    <dgm:pt modelId="{4FEC5A74-6883-4AB7-985A-CACE952F8D5F}" type="parTrans" cxnId="{FBD3B462-D2E9-4C42-99A7-001D2C51C628}">
      <dgm:prSet/>
      <dgm:spPr/>
      <dgm:t>
        <a:bodyPr/>
        <a:lstStyle/>
        <a:p>
          <a:endParaRPr lang="en-US"/>
        </a:p>
      </dgm:t>
    </dgm:pt>
    <dgm:pt modelId="{DF855BF3-F989-405A-B465-EFF3E3444209}" type="sibTrans" cxnId="{FBD3B462-D2E9-4C42-99A7-001D2C51C628}">
      <dgm:prSet/>
      <dgm:spPr/>
      <dgm:t>
        <a:bodyPr/>
        <a:lstStyle/>
        <a:p>
          <a:endParaRPr lang="en-US"/>
        </a:p>
      </dgm:t>
    </dgm:pt>
    <dgm:pt modelId="{EC1F9042-2F66-4955-8313-F25B0358B32B}">
      <dgm:prSet/>
      <dgm:spPr/>
      <dgm:t>
        <a:bodyPr/>
        <a:lstStyle/>
        <a:p>
          <a:r>
            <a:rPr lang="en-US" dirty="0"/>
            <a:t>Joel</a:t>
          </a:r>
        </a:p>
      </dgm:t>
    </dgm:pt>
    <dgm:pt modelId="{EE39F45E-BE6B-4730-90DF-AF9FB19CA6B5}" type="parTrans" cxnId="{896AAA59-838E-4C02-A64D-E528534A6E68}">
      <dgm:prSet/>
      <dgm:spPr/>
      <dgm:t>
        <a:bodyPr/>
        <a:lstStyle/>
        <a:p>
          <a:endParaRPr lang="en-GB"/>
        </a:p>
      </dgm:t>
    </dgm:pt>
    <dgm:pt modelId="{1467571C-8554-4F25-AC95-1BD277BB87D8}" type="sibTrans" cxnId="{896AAA59-838E-4C02-A64D-E528534A6E68}">
      <dgm:prSet/>
      <dgm:spPr/>
      <dgm:t>
        <a:bodyPr/>
        <a:lstStyle/>
        <a:p>
          <a:endParaRPr lang="en-GB"/>
        </a:p>
      </dgm:t>
    </dgm:pt>
    <dgm:pt modelId="{FBDDEE2B-68C6-4B67-9C2B-DAFE13327FD3}" type="pres">
      <dgm:prSet presAssocID="{4C4EA15F-F254-470E-80CF-F29534FB4813}" presName="diagram" presStyleCnt="0">
        <dgm:presLayoutVars>
          <dgm:dir/>
          <dgm:resizeHandles val="exact"/>
        </dgm:presLayoutVars>
      </dgm:prSet>
      <dgm:spPr/>
    </dgm:pt>
    <dgm:pt modelId="{E8F201BC-DBF9-43C7-B344-FE0368DC1175}" type="pres">
      <dgm:prSet presAssocID="{8ECBC214-5C5B-48C5-A544-600FDDA06E01}" presName="node" presStyleLbl="node1" presStyleIdx="0" presStyleCnt="5">
        <dgm:presLayoutVars>
          <dgm:bulletEnabled val="1"/>
        </dgm:presLayoutVars>
      </dgm:prSet>
      <dgm:spPr/>
    </dgm:pt>
    <dgm:pt modelId="{1F247392-5955-4015-877F-FFEE65598EE8}" type="pres">
      <dgm:prSet presAssocID="{6242D3E5-B156-42F2-B5D4-C6741B46BB31}" presName="sibTrans" presStyleLbl="sibTrans2D1" presStyleIdx="0" presStyleCnt="4"/>
      <dgm:spPr/>
    </dgm:pt>
    <dgm:pt modelId="{7FF307EF-9141-4D29-A2E2-C53480F1CAB2}" type="pres">
      <dgm:prSet presAssocID="{6242D3E5-B156-42F2-B5D4-C6741B46BB31}" presName="connectorText" presStyleLbl="sibTrans2D1" presStyleIdx="0" presStyleCnt="4"/>
      <dgm:spPr/>
    </dgm:pt>
    <dgm:pt modelId="{E063C3EB-9A29-41EB-837A-86AB2F61E800}" type="pres">
      <dgm:prSet presAssocID="{A6D2DD4E-56AA-4ED6-B714-364D21FF368A}" presName="node" presStyleLbl="node1" presStyleIdx="1" presStyleCnt="5">
        <dgm:presLayoutVars>
          <dgm:bulletEnabled val="1"/>
        </dgm:presLayoutVars>
      </dgm:prSet>
      <dgm:spPr/>
    </dgm:pt>
    <dgm:pt modelId="{09FB6A8D-C924-4CDD-A70A-AB92A7B66DFF}" type="pres">
      <dgm:prSet presAssocID="{21BC37BD-4F1B-48D3-8ECC-D7E86A4D2B06}" presName="sibTrans" presStyleLbl="sibTrans2D1" presStyleIdx="1" presStyleCnt="4"/>
      <dgm:spPr/>
    </dgm:pt>
    <dgm:pt modelId="{B2E8D609-431D-457A-9BDC-1FAB14703039}" type="pres">
      <dgm:prSet presAssocID="{21BC37BD-4F1B-48D3-8ECC-D7E86A4D2B06}" presName="connectorText" presStyleLbl="sibTrans2D1" presStyleIdx="1" presStyleCnt="4"/>
      <dgm:spPr/>
    </dgm:pt>
    <dgm:pt modelId="{CF4DF668-BB64-4733-A766-B9F012647BBD}" type="pres">
      <dgm:prSet presAssocID="{F6270991-2D3B-4D4F-AEB4-BE07953B86BB}" presName="node" presStyleLbl="node1" presStyleIdx="2" presStyleCnt="5">
        <dgm:presLayoutVars>
          <dgm:bulletEnabled val="1"/>
        </dgm:presLayoutVars>
      </dgm:prSet>
      <dgm:spPr/>
    </dgm:pt>
    <dgm:pt modelId="{2BDF30DF-46D6-4862-96C5-3FE299F8BB5F}" type="pres">
      <dgm:prSet presAssocID="{4718C484-7F3B-40BD-9948-441F4240CC77}" presName="sibTrans" presStyleLbl="sibTrans2D1" presStyleIdx="2" presStyleCnt="4"/>
      <dgm:spPr/>
    </dgm:pt>
    <dgm:pt modelId="{7EA37E25-6B37-48AC-B150-FDD60E337CED}" type="pres">
      <dgm:prSet presAssocID="{4718C484-7F3B-40BD-9948-441F4240CC77}" presName="connectorText" presStyleLbl="sibTrans2D1" presStyleIdx="2" presStyleCnt="4"/>
      <dgm:spPr/>
    </dgm:pt>
    <dgm:pt modelId="{84B8772F-DF66-4ECA-AF71-1FAEAF3622F3}" type="pres">
      <dgm:prSet presAssocID="{52907FD2-C66F-4B34-8C94-C4C67ACB6D1D}" presName="node" presStyleLbl="node1" presStyleIdx="3" presStyleCnt="5">
        <dgm:presLayoutVars>
          <dgm:bulletEnabled val="1"/>
        </dgm:presLayoutVars>
      </dgm:prSet>
      <dgm:spPr/>
    </dgm:pt>
    <dgm:pt modelId="{C3084F5B-A620-454F-B02E-2BC4974D1DE6}" type="pres">
      <dgm:prSet presAssocID="{DF855BF3-F989-405A-B465-EFF3E3444209}" presName="sibTrans" presStyleLbl="sibTrans2D1" presStyleIdx="3" presStyleCnt="4"/>
      <dgm:spPr/>
    </dgm:pt>
    <dgm:pt modelId="{5DF395C8-299F-4157-A296-5789DAAA51BC}" type="pres">
      <dgm:prSet presAssocID="{DF855BF3-F989-405A-B465-EFF3E3444209}" presName="connectorText" presStyleLbl="sibTrans2D1" presStyleIdx="3" presStyleCnt="4"/>
      <dgm:spPr/>
    </dgm:pt>
    <dgm:pt modelId="{65D2F1B4-4AD4-4535-84CB-4A59B5645E0C}" type="pres">
      <dgm:prSet presAssocID="{EC1F9042-2F66-4955-8313-F25B0358B32B}" presName="node" presStyleLbl="node1" presStyleIdx="4" presStyleCnt="5">
        <dgm:presLayoutVars>
          <dgm:bulletEnabled val="1"/>
        </dgm:presLayoutVars>
      </dgm:prSet>
      <dgm:spPr/>
    </dgm:pt>
  </dgm:ptLst>
  <dgm:cxnLst>
    <dgm:cxn modelId="{1C6C8F04-55B9-4E13-96BA-2130F0EB7180}" srcId="{4C4EA15F-F254-470E-80CF-F29534FB4813}" destId="{F6270991-2D3B-4D4F-AEB4-BE07953B86BB}" srcOrd="2" destOrd="0" parTransId="{13DB4DF2-EBDA-4236-B55C-FA39EE0F6076}" sibTransId="{4718C484-7F3B-40BD-9948-441F4240CC77}"/>
    <dgm:cxn modelId="{24805C09-6760-43A0-B1F1-8A1C0C14574C}" type="presOf" srcId="{4718C484-7F3B-40BD-9948-441F4240CC77}" destId="{2BDF30DF-46D6-4862-96C5-3FE299F8BB5F}" srcOrd="0" destOrd="0" presId="urn:microsoft.com/office/officeart/2005/8/layout/process5"/>
    <dgm:cxn modelId="{03B1741C-2232-494C-8D4B-513F5C5A9878}" type="presOf" srcId="{4C4EA15F-F254-470E-80CF-F29534FB4813}" destId="{FBDDEE2B-68C6-4B67-9C2B-DAFE13327FD3}" srcOrd="0" destOrd="0" presId="urn:microsoft.com/office/officeart/2005/8/layout/process5"/>
    <dgm:cxn modelId="{6D726E3B-6F92-47B7-BC76-338D9FD9E3B4}" type="presOf" srcId="{DF855BF3-F989-405A-B465-EFF3E3444209}" destId="{5DF395C8-299F-4157-A296-5789DAAA51BC}" srcOrd="1" destOrd="0" presId="urn:microsoft.com/office/officeart/2005/8/layout/process5"/>
    <dgm:cxn modelId="{AAAC313E-59DD-462A-A4B8-D6BEC82992D5}" srcId="{4C4EA15F-F254-470E-80CF-F29534FB4813}" destId="{8ECBC214-5C5B-48C5-A544-600FDDA06E01}" srcOrd="0" destOrd="0" parTransId="{F2DE7A9A-B13F-4067-AC65-47FFD7C972A4}" sibTransId="{6242D3E5-B156-42F2-B5D4-C6741B46BB31}"/>
    <dgm:cxn modelId="{FBD3B462-D2E9-4C42-99A7-001D2C51C628}" srcId="{4C4EA15F-F254-470E-80CF-F29534FB4813}" destId="{52907FD2-C66F-4B34-8C94-C4C67ACB6D1D}" srcOrd="3" destOrd="0" parTransId="{4FEC5A74-6883-4AB7-985A-CACE952F8D5F}" sibTransId="{DF855BF3-F989-405A-B465-EFF3E3444209}"/>
    <dgm:cxn modelId="{DBCB4F64-855E-4779-BA03-73823D6525FB}" type="presOf" srcId="{F6270991-2D3B-4D4F-AEB4-BE07953B86BB}" destId="{CF4DF668-BB64-4733-A766-B9F012647BBD}" srcOrd="0" destOrd="0" presId="urn:microsoft.com/office/officeart/2005/8/layout/process5"/>
    <dgm:cxn modelId="{47225D53-A1D5-4006-B32A-6F918CEBC95E}" type="presOf" srcId="{DF855BF3-F989-405A-B465-EFF3E3444209}" destId="{C3084F5B-A620-454F-B02E-2BC4974D1DE6}" srcOrd="0" destOrd="0" presId="urn:microsoft.com/office/officeart/2005/8/layout/process5"/>
    <dgm:cxn modelId="{C697CD73-EE32-4E56-8B88-344B2918CF77}" type="presOf" srcId="{A6D2DD4E-56AA-4ED6-B714-364D21FF368A}" destId="{E063C3EB-9A29-41EB-837A-86AB2F61E800}" srcOrd="0" destOrd="0" presId="urn:microsoft.com/office/officeart/2005/8/layout/process5"/>
    <dgm:cxn modelId="{22EADC53-6781-423B-8294-AEAD75D64745}" type="presOf" srcId="{EC1F9042-2F66-4955-8313-F25B0358B32B}" destId="{65D2F1B4-4AD4-4535-84CB-4A59B5645E0C}" srcOrd="0" destOrd="0" presId="urn:microsoft.com/office/officeart/2005/8/layout/process5"/>
    <dgm:cxn modelId="{896AAA59-838E-4C02-A64D-E528534A6E68}" srcId="{4C4EA15F-F254-470E-80CF-F29534FB4813}" destId="{EC1F9042-2F66-4955-8313-F25B0358B32B}" srcOrd="4" destOrd="0" parTransId="{EE39F45E-BE6B-4730-90DF-AF9FB19CA6B5}" sibTransId="{1467571C-8554-4F25-AC95-1BD277BB87D8}"/>
    <dgm:cxn modelId="{2E50FF94-13CD-4C0E-9F1C-D56EA8318F4A}" srcId="{4C4EA15F-F254-470E-80CF-F29534FB4813}" destId="{A6D2DD4E-56AA-4ED6-B714-364D21FF368A}" srcOrd="1" destOrd="0" parTransId="{3B8224F9-15B3-42FA-B923-8E9CC0691D8B}" sibTransId="{21BC37BD-4F1B-48D3-8ECC-D7E86A4D2B06}"/>
    <dgm:cxn modelId="{C74A6696-855B-4E99-B480-3FD8C4A76E0A}" type="presOf" srcId="{21BC37BD-4F1B-48D3-8ECC-D7E86A4D2B06}" destId="{09FB6A8D-C924-4CDD-A70A-AB92A7B66DFF}" srcOrd="0" destOrd="0" presId="urn:microsoft.com/office/officeart/2005/8/layout/process5"/>
    <dgm:cxn modelId="{0CC984A5-FDB1-49EE-A031-A9FBCDAD6DC3}" type="presOf" srcId="{21BC37BD-4F1B-48D3-8ECC-D7E86A4D2B06}" destId="{B2E8D609-431D-457A-9BDC-1FAB14703039}" srcOrd="1" destOrd="0" presId="urn:microsoft.com/office/officeart/2005/8/layout/process5"/>
    <dgm:cxn modelId="{F045E5AE-BC3A-40F9-A6D2-86F0E607DC15}" type="presOf" srcId="{52907FD2-C66F-4B34-8C94-C4C67ACB6D1D}" destId="{84B8772F-DF66-4ECA-AF71-1FAEAF3622F3}" srcOrd="0" destOrd="0" presId="urn:microsoft.com/office/officeart/2005/8/layout/process5"/>
    <dgm:cxn modelId="{2AB0DDC9-64C8-43DA-BECB-A3A13DCC2167}" type="presOf" srcId="{8ECBC214-5C5B-48C5-A544-600FDDA06E01}" destId="{E8F201BC-DBF9-43C7-B344-FE0368DC1175}" srcOrd="0" destOrd="0" presId="urn:microsoft.com/office/officeart/2005/8/layout/process5"/>
    <dgm:cxn modelId="{5688C8DA-F264-4B6C-87F7-13AE5C91CAF2}" type="presOf" srcId="{6242D3E5-B156-42F2-B5D4-C6741B46BB31}" destId="{1F247392-5955-4015-877F-FFEE65598EE8}" srcOrd="0" destOrd="0" presId="urn:microsoft.com/office/officeart/2005/8/layout/process5"/>
    <dgm:cxn modelId="{DD120FF0-CDAB-444B-9E64-99E3C7878BE8}" type="presOf" srcId="{6242D3E5-B156-42F2-B5D4-C6741B46BB31}" destId="{7FF307EF-9141-4D29-A2E2-C53480F1CAB2}" srcOrd="1" destOrd="0" presId="urn:microsoft.com/office/officeart/2005/8/layout/process5"/>
    <dgm:cxn modelId="{596434F8-026C-41C0-B0E7-DCEFB7B40D39}" type="presOf" srcId="{4718C484-7F3B-40BD-9948-441F4240CC77}" destId="{7EA37E25-6B37-48AC-B150-FDD60E337CED}" srcOrd="1" destOrd="0" presId="urn:microsoft.com/office/officeart/2005/8/layout/process5"/>
    <dgm:cxn modelId="{C9861BEF-BC11-4075-AFA8-740C4D0E41DA}" type="presParOf" srcId="{FBDDEE2B-68C6-4B67-9C2B-DAFE13327FD3}" destId="{E8F201BC-DBF9-43C7-B344-FE0368DC1175}" srcOrd="0" destOrd="0" presId="urn:microsoft.com/office/officeart/2005/8/layout/process5"/>
    <dgm:cxn modelId="{6D862C86-E862-4FE8-92A3-3EFB237EC408}" type="presParOf" srcId="{FBDDEE2B-68C6-4B67-9C2B-DAFE13327FD3}" destId="{1F247392-5955-4015-877F-FFEE65598EE8}" srcOrd="1" destOrd="0" presId="urn:microsoft.com/office/officeart/2005/8/layout/process5"/>
    <dgm:cxn modelId="{A1800EE4-2AA0-4485-B95A-719364584DE3}" type="presParOf" srcId="{1F247392-5955-4015-877F-FFEE65598EE8}" destId="{7FF307EF-9141-4D29-A2E2-C53480F1CAB2}" srcOrd="0" destOrd="0" presId="urn:microsoft.com/office/officeart/2005/8/layout/process5"/>
    <dgm:cxn modelId="{1D425B37-9C30-4CCF-82F4-6B9F552573BC}" type="presParOf" srcId="{FBDDEE2B-68C6-4B67-9C2B-DAFE13327FD3}" destId="{E063C3EB-9A29-41EB-837A-86AB2F61E800}" srcOrd="2" destOrd="0" presId="urn:microsoft.com/office/officeart/2005/8/layout/process5"/>
    <dgm:cxn modelId="{CFC749B3-26A0-486A-A050-5C8EB2694FB6}" type="presParOf" srcId="{FBDDEE2B-68C6-4B67-9C2B-DAFE13327FD3}" destId="{09FB6A8D-C924-4CDD-A70A-AB92A7B66DFF}" srcOrd="3" destOrd="0" presId="urn:microsoft.com/office/officeart/2005/8/layout/process5"/>
    <dgm:cxn modelId="{CA670720-D8AE-4B42-821D-C5FC73B84C82}" type="presParOf" srcId="{09FB6A8D-C924-4CDD-A70A-AB92A7B66DFF}" destId="{B2E8D609-431D-457A-9BDC-1FAB14703039}" srcOrd="0" destOrd="0" presId="urn:microsoft.com/office/officeart/2005/8/layout/process5"/>
    <dgm:cxn modelId="{1228AC1F-D9E2-4E58-9BA9-7CFDC6CCF459}" type="presParOf" srcId="{FBDDEE2B-68C6-4B67-9C2B-DAFE13327FD3}" destId="{CF4DF668-BB64-4733-A766-B9F012647BBD}" srcOrd="4" destOrd="0" presId="urn:microsoft.com/office/officeart/2005/8/layout/process5"/>
    <dgm:cxn modelId="{4F8557E4-5FFC-4344-9CFF-2D2FF61B7A75}" type="presParOf" srcId="{FBDDEE2B-68C6-4B67-9C2B-DAFE13327FD3}" destId="{2BDF30DF-46D6-4862-96C5-3FE299F8BB5F}" srcOrd="5" destOrd="0" presId="urn:microsoft.com/office/officeart/2005/8/layout/process5"/>
    <dgm:cxn modelId="{70137AB0-CFCA-4CF1-A7EE-10ED00036193}" type="presParOf" srcId="{2BDF30DF-46D6-4862-96C5-3FE299F8BB5F}" destId="{7EA37E25-6B37-48AC-B150-FDD60E337CED}" srcOrd="0" destOrd="0" presId="urn:microsoft.com/office/officeart/2005/8/layout/process5"/>
    <dgm:cxn modelId="{F4C83925-5E32-46B5-9BA2-02DC5B7CBC34}" type="presParOf" srcId="{FBDDEE2B-68C6-4B67-9C2B-DAFE13327FD3}" destId="{84B8772F-DF66-4ECA-AF71-1FAEAF3622F3}" srcOrd="6" destOrd="0" presId="urn:microsoft.com/office/officeart/2005/8/layout/process5"/>
    <dgm:cxn modelId="{D6460A07-E287-4C54-A28B-F51A8A182286}" type="presParOf" srcId="{FBDDEE2B-68C6-4B67-9C2B-DAFE13327FD3}" destId="{C3084F5B-A620-454F-B02E-2BC4974D1DE6}" srcOrd="7" destOrd="0" presId="urn:microsoft.com/office/officeart/2005/8/layout/process5"/>
    <dgm:cxn modelId="{521BA62E-97FC-4F1A-B5BC-5ABDB33D18CA}" type="presParOf" srcId="{C3084F5B-A620-454F-B02E-2BC4974D1DE6}" destId="{5DF395C8-299F-4157-A296-5789DAAA51BC}" srcOrd="0" destOrd="0" presId="urn:microsoft.com/office/officeart/2005/8/layout/process5"/>
    <dgm:cxn modelId="{7A26B0EE-2295-4329-BFC2-F80E3FF148AA}" type="presParOf" srcId="{FBDDEE2B-68C6-4B67-9C2B-DAFE13327FD3}" destId="{65D2F1B4-4AD4-4535-84CB-4A59B5645E0C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F56F1D-3EDE-4146-B7DC-89030FB1C17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C46DA9B-7E5E-4F72-B630-7CB757417EF2}">
      <dgm:prSet/>
      <dgm:spPr/>
      <dgm:t>
        <a:bodyPr/>
        <a:lstStyle/>
        <a:p>
          <a:r>
            <a:rPr lang="en-GB"/>
            <a:t>Nicole</a:t>
          </a:r>
          <a:endParaRPr lang="en-US"/>
        </a:p>
      </dgm:t>
    </dgm:pt>
    <dgm:pt modelId="{810D27FF-7032-4233-BAD1-52E064E4579B}" type="parTrans" cxnId="{F4E5C794-4DEA-4533-910C-CB7843BE00D8}">
      <dgm:prSet/>
      <dgm:spPr/>
      <dgm:t>
        <a:bodyPr/>
        <a:lstStyle/>
        <a:p>
          <a:endParaRPr lang="en-US"/>
        </a:p>
      </dgm:t>
    </dgm:pt>
    <dgm:pt modelId="{14757082-3E86-463B-B7DB-F841250AD4BA}" type="sibTrans" cxnId="{F4E5C794-4DEA-4533-910C-CB7843BE00D8}">
      <dgm:prSet/>
      <dgm:spPr/>
      <dgm:t>
        <a:bodyPr/>
        <a:lstStyle/>
        <a:p>
          <a:endParaRPr lang="en-US"/>
        </a:p>
      </dgm:t>
    </dgm:pt>
    <dgm:pt modelId="{1BF44327-8070-4B6D-A76C-5032F6026787}">
      <dgm:prSet/>
      <dgm:spPr/>
      <dgm:t>
        <a:bodyPr/>
        <a:lstStyle/>
        <a:p>
          <a:r>
            <a:rPr lang="en-GB"/>
            <a:t>Nigeria</a:t>
          </a:r>
          <a:endParaRPr lang="en-US"/>
        </a:p>
      </dgm:t>
    </dgm:pt>
    <dgm:pt modelId="{A32A0910-ACCA-4756-815B-9EB7D4CA9960}" type="parTrans" cxnId="{A6C9EC2C-4C40-42AE-A363-1A451A20B828}">
      <dgm:prSet/>
      <dgm:spPr/>
      <dgm:t>
        <a:bodyPr/>
        <a:lstStyle/>
        <a:p>
          <a:endParaRPr lang="en-US"/>
        </a:p>
      </dgm:t>
    </dgm:pt>
    <dgm:pt modelId="{8EFEA9DE-D5C7-4F43-86ED-0DB3E8CDABA2}" type="sibTrans" cxnId="{A6C9EC2C-4C40-42AE-A363-1A451A20B828}">
      <dgm:prSet/>
      <dgm:spPr/>
      <dgm:t>
        <a:bodyPr/>
        <a:lstStyle/>
        <a:p>
          <a:endParaRPr lang="en-US"/>
        </a:p>
      </dgm:t>
    </dgm:pt>
    <dgm:pt modelId="{49B5F0DD-4863-4211-AAA8-08B23D1F52BD}">
      <dgm:prSet/>
      <dgm:spPr/>
      <dgm:t>
        <a:bodyPr/>
        <a:lstStyle/>
        <a:p>
          <a:r>
            <a:rPr lang="en-GB"/>
            <a:t>Nice days</a:t>
          </a:r>
          <a:endParaRPr lang="en-US"/>
        </a:p>
      </dgm:t>
    </dgm:pt>
    <dgm:pt modelId="{F72A6A88-AF57-4A65-BDA8-4ADB1414613B}" type="parTrans" cxnId="{1C60DF0F-FE5C-4DAD-AF90-FEE58A6ACC0D}">
      <dgm:prSet/>
      <dgm:spPr/>
      <dgm:t>
        <a:bodyPr/>
        <a:lstStyle/>
        <a:p>
          <a:endParaRPr lang="en-US"/>
        </a:p>
      </dgm:t>
    </dgm:pt>
    <dgm:pt modelId="{A73AF720-B633-4C99-836F-4B861A19AF2D}" type="sibTrans" cxnId="{1C60DF0F-FE5C-4DAD-AF90-FEE58A6ACC0D}">
      <dgm:prSet/>
      <dgm:spPr/>
      <dgm:t>
        <a:bodyPr/>
        <a:lstStyle/>
        <a:p>
          <a:endParaRPr lang="en-US"/>
        </a:p>
      </dgm:t>
    </dgm:pt>
    <dgm:pt modelId="{48D3B335-9608-4831-A88F-B5AEE065D17C}" type="pres">
      <dgm:prSet presAssocID="{26F56F1D-3EDE-4146-B7DC-89030FB1C17D}" presName="linear" presStyleCnt="0">
        <dgm:presLayoutVars>
          <dgm:animLvl val="lvl"/>
          <dgm:resizeHandles val="exact"/>
        </dgm:presLayoutVars>
      </dgm:prSet>
      <dgm:spPr/>
    </dgm:pt>
    <dgm:pt modelId="{95EB7E6C-B121-4C68-A2AA-E0EADB3B88E6}" type="pres">
      <dgm:prSet presAssocID="{7C46DA9B-7E5E-4F72-B630-7CB757417EF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09C8440-17EA-4922-A4F7-EFEEDB83D91A}" type="pres">
      <dgm:prSet presAssocID="{14757082-3E86-463B-B7DB-F841250AD4BA}" presName="spacer" presStyleCnt="0"/>
      <dgm:spPr/>
    </dgm:pt>
    <dgm:pt modelId="{CD8CC23E-6B58-4696-B95E-7E91D8807074}" type="pres">
      <dgm:prSet presAssocID="{1BF44327-8070-4B6D-A76C-5032F602678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9228AB4-0F75-4F49-A60D-0D25137CA10B}" type="pres">
      <dgm:prSet presAssocID="{8EFEA9DE-D5C7-4F43-86ED-0DB3E8CDABA2}" presName="spacer" presStyleCnt="0"/>
      <dgm:spPr/>
    </dgm:pt>
    <dgm:pt modelId="{E3D55713-CF5C-4DB7-B383-EBE145B5AD09}" type="pres">
      <dgm:prSet presAssocID="{49B5F0DD-4863-4211-AAA8-08B23D1F52B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C60DF0F-FE5C-4DAD-AF90-FEE58A6ACC0D}" srcId="{26F56F1D-3EDE-4146-B7DC-89030FB1C17D}" destId="{49B5F0DD-4863-4211-AAA8-08B23D1F52BD}" srcOrd="2" destOrd="0" parTransId="{F72A6A88-AF57-4A65-BDA8-4ADB1414613B}" sibTransId="{A73AF720-B633-4C99-836F-4B861A19AF2D}"/>
    <dgm:cxn modelId="{A6C9EC2C-4C40-42AE-A363-1A451A20B828}" srcId="{26F56F1D-3EDE-4146-B7DC-89030FB1C17D}" destId="{1BF44327-8070-4B6D-A76C-5032F6026787}" srcOrd="1" destOrd="0" parTransId="{A32A0910-ACCA-4756-815B-9EB7D4CA9960}" sibTransId="{8EFEA9DE-D5C7-4F43-86ED-0DB3E8CDABA2}"/>
    <dgm:cxn modelId="{CD70E548-734C-4754-A0F7-59EC5AF9D8D4}" type="presOf" srcId="{49B5F0DD-4863-4211-AAA8-08B23D1F52BD}" destId="{E3D55713-CF5C-4DB7-B383-EBE145B5AD09}" srcOrd="0" destOrd="0" presId="urn:microsoft.com/office/officeart/2005/8/layout/vList2"/>
    <dgm:cxn modelId="{529C446F-22DA-4D6B-A0E3-2842BA362723}" type="presOf" srcId="{7C46DA9B-7E5E-4F72-B630-7CB757417EF2}" destId="{95EB7E6C-B121-4C68-A2AA-E0EADB3B88E6}" srcOrd="0" destOrd="0" presId="urn:microsoft.com/office/officeart/2005/8/layout/vList2"/>
    <dgm:cxn modelId="{F4E5C794-4DEA-4533-910C-CB7843BE00D8}" srcId="{26F56F1D-3EDE-4146-B7DC-89030FB1C17D}" destId="{7C46DA9B-7E5E-4F72-B630-7CB757417EF2}" srcOrd="0" destOrd="0" parTransId="{810D27FF-7032-4233-BAD1-52E064E4579B}" sibTransId="{14757082-3E86-463B-B7DB-F841250AD4BA}"/>
    <dgm:cxn modelId="{D4F97BBB-15E4-46B1-AB18-9DC3F0CF2626}" type="presOf" srcId="{26F56F1D-3EDE-4146-B7DC-89030FB1C17D}" destId="{48D3B335-9608-4831-A88F-B5AEE065D17C}" srcOrd="0" destOrd="0" presId="urn:microsoft.com/office/officeart/2005/8/layout/vList2"/>
    <dgm:cxn modelId="{479CABE2-03EA-45E6-8B35-25FEC176E088}" type="presOf" srcId="{1BF44327-8070-4B6D-A76C-5032F6026787}" destId="{CD8CC23E-6B58-4696-B95E-7E91D8807074}" srcOrd="0" destOrd="0" presId="urn:microsoft.com/office/officeart/2005/8/layout/vList2"/>
    <dgm:cxn modelId="{9434A7DB-4833-452B-9E54-C8FA20A5F82B}" type="presParOf" srcId="{48D3B335-9608-4831-A88F-B5AEE065D17C}" destId="{95EB7E6C-B121-4C68-A2AA-E0EADB3B88E6}" srcOrd="0" destOrd="0" presId="urn:microsoft.com/office/officeart/2005/8/layout/vList2"/>
    <dgm:cxn modelId="{D24669A0-7D30-447E-ACB8-9B0792F77B58}" type="presParOf" srcId="{48D3B335-9608-4831-A88F-B5AEE065D17C}" destId="{009C8440-17EA-4922-A4F7-EFEEDB83D91A}" srcOrd="1" destOrd="0" presId="urn:microsoft.com/office/officeart/2005/8/layout/vList2"/>
    <dgm:cxn modelId="{9E5B874C-1DD9-4234-90E7-D947ECE41BFC}" type="presParOf" srcId="{48D3B335-9608-4831-A88F-B5AEE065D17C}" destId="{CD8CC23E-6B58-4696-B95E-7E91D8807074}" srcOrd="2" destOrd="0" presId="urn:microsoft.com/office/officeart/2005/8/layout/vList2"/>
    <dgm:cxn modelId="{502C82A3-CD01-4825-A682-1AE229F52218}" type="presParOf" srcId="{48D3B335-9608-4831-A88F-B5AEE065D17C}" destId="{09228AB4-0F75-4F49-A60D-0D25137CA10B}" srcOrd="3" destOrd="0" presId="urn:microsoft.com/office/officeart/2005/8/layout/vList2"/>
    <dgm:cxn modelId="{8A70D8A5-7000-4285-A669-0CC7D19A9E8D}" type="presParOf" srcId="{48D3B335-9608-4831-A88F-B5AEE065D17C}" destId="{E3D55713-CF5C-4DB7-B383-EBE145B5AD0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37139BD-F089-4FBC-AB8D-EB659B4BB506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F17E37F-F642-494B-9E35-E68BAB297B72}">
      <dgm:prSet/>
      <dgm:spPr/>
      <dgm:t>
        <a:bodyPr/>
        <a:lstStyle/>
        <a:p>
          <a:r>
            <a:rPr lang="en-GB"/>
            <a:t>Teia</a:t>
          </a:r>
          <a:endParaRPr lang="en-US"/>
        </a:p>
      </dgm:t>
    </dgm:pt>
    <dgm:pt modelId="{AD52E728-64CD-4F82-AAFF-49F00876972F}" type="parTrans" cxnId="{E6F603B8-67A0-47D4-87CF-DB1AAACDF1CD}">
      <dgm:prSet/>
      <dgm:spPr/>
      <dgm:t>
        <a:bodyPr/>
        <a:lstStyle/>
        <a:p>
          <a:endParaRPr lang="en-US"/>
        </a:p>
      </dgm:t>
    </dgm:pt>
    <dgm:pt modelId="{A431B8CB-4011-4291-87D7-231386FFADB1}" type="sibTrans" cxnId="{E6F603B8-67A0-47D4-87CF-DB1AAACDF1CD}">
      <dgm:prSet/>
      <dgm:spPr/>
      <dgm:t>
        <a:bodyPr/>
        <a:lstStyle/>
        <a:p>
          <a:endParaRPr lang="en-US"/>
        </a:p>
      </dgm:t>
    </dgm:pt>
    <dgm:pt modelId="{C9AAA38C-9E62-4B80-A7DA-42915DEFDC88}">
      <dgm:prSet/>
      <dgm:spPr/>
      <dgm:t>
        <a:bodyPr/>
        <a:lstStyle/>
        <a:p>
          <a:r>
            <a:rPr lang="en-GB"/>
            <a:t>Taylor</a:t>
          </a:r>
          <a:endParaRPr lang="en-US"/>
        </a:p>
      </dgm:t>
    </dgm:pt>
    <dgm:pt modelId="{0D4FAC2D-B546-4560-A618-E1333656F39F}" type="parTrans" cxnId="{C623BF75-1A98-49AF-B88C-C8DEA6328DF5}">
      <dgm:prSet/>
      <dgm:spPr/>
      <dgm:t>
        <a:bodyPr/>
        <a:lstStyle/>
        <a:p>
          <a:endParaRPr lang="en-US"/>
        </a:p>
      </dgm:t>
    </dgm:pt>
    <dgm:pt modelId="{F8FD55E0-2FAD-42E4-8126-020B82739ED8}" type="sibTrans" cxnId="{C623BF75-1A98-49AF-B88C-C8DEA6328DF5}">
      <dgm:prSet/>
      <dgm:spPr/>
      <dgm:t>
        <a:bodyPr/>
        <a:lstStyle/>
        <a:p>
          <a:endParaRPr lang="en-US"/>
        </a:p>
      </dgm:t>
    </dgm:pt>
    <dgm:pt modelId="{C0A929E7-89E0-43A4-86F8-E3EC5764CB48}">
      <dgm:prSet/>
      <dgm:spPr/>
      <dgm:t>
        <a:bodyPr/>
        <a:lstStyle/>
        <a:p>
          <a:r>
            <a:rPr lang="en-GB" dirty="0"/>
            <a:t>Time</a:t>
          </a:r>
          <a:endParaRPr lang="en-US" dirty="0"/>
        </a:p>
      </dgm:t>
    </dgm:pt>
    <dgm:pt modelId="{E5C2FA2D-B5D8-44EC-BC6A-1C56F088C3CC}" type="parTrans" cxnId="{8F3B75B7-FBBD-4BA0-A42D-592929645E29}">
      <dgm:prSet/>
      <dgm:spPr/>
      <dgm:t>
        <a:bodyPr/>
        <a:lstStyle/>
        <a:p>
          <a:endParaRPr lang="en-US"/>
        </a:p>
      </dgm:t>
    </dgm:pt>
    <dgm:pt modelId="{0AAC3C83-5312-4A78-88BB-8A01C7C6BF23}" type="sibTrans" cxnId="{8F3B75B7-FBBD-4BA0-A42D-592929645E29}">
      <dgm:prSet/>
      <dgm:spPr/>
      <dgm:t>
        <a:bodyPr/>
        <a:lstStyle/>
        <a:p>
          <a:endParaRPr lang="en-US"/>
        </a:p>
      </dgm:t>
    </dgm:pt>
    <dgm:pt modelId="{42F3D7C3-1D2E-467C-9AA2-32AA6F3CEB60}">
      <dgm:prSet/>
      <dgm:spPr/>
      <dgm:t>
        <a:bodyPr/>
        <a:lstStyle/>
        <a:p>
          <a:r>
            <a:rPr lang="en-GB"/>
            <a:t>Talking</a:t>
          </a:r>
          <a:endParaRPr lang="en-US"/>
        </a:p>
      </dgm:t>
    </dgm:pt>
    <dgm:pt modelId="{399ED9EF-E4F0-475E-9DD6-1F819572CAF9}" type="parTrans" cxnId="{C1FD35A9-BD33-487A-B475-4E0868A73E4A}">
      <dgm:prSet/>
      <dgm:spPr/>
      <dgm:t>
        <a:bodyPr/>
        <a:lstStyle/>
        <a:p>
          <a:endParaRPr lang="en-US"/>
        </a:p>
      </dgm:t>
    </dgm:pt>
    <dgm:pt modelId="{251E900E-2A87-4C84-9504-58ABFC18F945}" type="sibTrans" cxnId="{C1FD35A9-BD33-487A-B475-4E0868A73E4A}">
      <dgm:prSet/>
      <dgm:spPr/>
      <dgm:t>
        <a:bodyPr/>
        <a:lstStyle/>
        <a:p>
          <a:endParaRPr lang="en-US"/>
        </a:p>
      </dgm:t>
    </dgm:pt>
    <dgm:pt modelId="{B4718B41-B0CD-4940-957B-BDBA6958299F}" type="pres">
      <dgm:prSet presAssocID="{437139BD-F089-4FBC-AB8D-EB659B4BB506}" presName="outerComposite" presStyleCnt="0">
        <dgm:presLayoutVars>
          <dgm:chMax val="5"/>
          <dgm:dir/>
          <dgm:resizeHandles val="exact"/>
        </dgm:presLayoutVars>
      </dgm:prSet>
      <dgm:spPr/>
    </dgm:pt>
    <dgm:pt modelId="{37432333-965D-42DB-B5D5-BB3A0DA275F5}" type="pres">
      <dgm:prSet presAssocID="{437139BD-F089-4FBC-AB8D-EB659B4BB506}" presName="dummyMaxCanvas" presStyleCnt="0">
        <dgm:presLayoutVars/>
      </dgm:prSet>
      <dgm:spPr/>
    </dgm:pt>
    <dgm:pt modelId="{55EE197D-EB66-4B87-8B7B-DBD8654221B4}" type="pres">
      <dgm:prSet presAssocID="{437139BD-F089-4FBC-AB8D-EB659B4BB506}" presName="FourNodes_1" presStyleLbl="node1" presStyleIdx="0" presStyleCnt="4">
        <dgm:presLayoutVars>
          <dgm:bulletEnabled val="1"/>
        </dgm:presLayoutVars>
      </dgm:prSet>
      <dgm:spPr/>
    </dgm:pt>
    <dgm:pt modelId="{C251DF2D-C315-48D8-B340-0BB740CDFC61}" type="pres">
      <dgm:prSet presAssocID="{437139BD-F089-4FBC-AB8D-EB659B4BB506}" presName="FourNodes_2" presStyleLbl="node1" presStyleIdx="1" presStyleCnt="4">
        <dgm:presLayoutVars>
          <dgm:bulletEnabled val="1"/>
        </dgm:presLayoutVars>
      </dgm:prSet>
      <dgm:spPr/>
    </dgm:pt>
    <dgm:pt modelId="{180F1863-9FEC-47B8-9D05-DFBA97D85AC4}" type="pres">
      <dgm:prSet presAssocID="{437139BD-F089-4FBC-AB8D-EB659B4BB506}" presName="FourNodes_3" presStyleLbl="node1" presStyleIdx="2" presStyleCnt="4">
        <dgm:presLayoutVars>
          <dgm:bulletEnabled val="1"/>
        </dgm:presLayoutVars>
      </dgm:prSet>
      <dgm:spPr/>
    </dgm:pt>
    <dgm:pt modelId="{E9FDCE66-B8A0-4A7F-8F77-0466F3FF9F83}" type="pres">
      <dgm:prSet presAssocID="{437139BD-F089-4FBC-AB8D-EB659B4BB506}" presName="FourNodes_4" presStyleLbl="node1" presStyleIdx="3" presStyleCnt="4">
        <dgm:presLayoutVars>
          <dgm:bulletEnabled val="1"/>
        </dgm:presLayoutVars>
      </dgm:prSet>
      <dgm:spPr/>
    </dgm:pt>
    <dgm:pt modelId="{39D48F66-82F1-4E2A-B8EB-1C03FC258A61}" type="pres">
      <dgm:prSet presAssocID="{437139BD-F089-4FBC-AB8D-EB659B4BB506}" presName="FourConn_1-2" presStyleLbl="fgAccFollowNode1" presStyleIdx="0" presStyleCnt="3">
        <dgm:presLayoutVars>
          <dgm:bulletEnabled val="1"/>
        </dgm:presLayoutVars>
      </dgm:prSet>
      <dgm:spPr/>
    </dgm:pt>
    <dgm:pt modelId="{A0B61DF2-518C-4A90-A000-5A48913619F8}" type="pres">
      <dgm:prSet presAssocID="{437139BD-F089-4FBC-AB8D-EB659B4BB506}" presName="FourConn_2-3" presStyleLbl="fgAccFollowNode1" presStyleIdx="1" presStyleCnt="3">
        <dgm:presLayoutVars>
          <dgm:bulletEnabled val="1"/>
        </dgm:presLayoutVars>
      </dgm:prSet>
      <dgm:spPr/>
    </dgm:pt>
    <dgm:pt modelId="{E5FE689E-EC09-46DA-A837-EC31ADC41D9D}" type="pres">
      <dgm:prSet presAssocID="{437139BD-F089-4FBC-AB8D-EB659B4BB506}" presName="FourConn_3-4" presStyleLbl="fgAccFollowNode1" presStyleIdx="2" presStyleCnt="3">
        <dgm:presLayoutVars>
          <dgm:bulletEnabled val="1"/>
        </dgm:presLayoutVars>
      </dgm:prSet>
      <dgm:spPr/>
    </dgm:pt>
    <dgm:pt modelId="{1B62EDC0-EFD5-432D-90BE-3DE6E3E9E196}" type="pres">
      <dgm:prSet presAssocID="{437139BD-F089-4FBC-AB8D-EB659B4BB506}" presName="FourNodes_1_text" presStyleLbl="node1" presStyleIdx="3" presStyleCnt="4">
        <dgm:presLayoutVars>
          <dgm:bulletEnabled val="1"/>
        </dgm:presLayoutVars>
      </dgm:prSet>
      <dgm:spPr/>
    </dgm:pt>
    <dgm:pt modelId="{F4E20839-D2A0-428F-B36F-162044E85563}" type="pres">
      <dgm:prSet presAssocID="{437139BD-F089-4FBC-AB8D-EB659B4BB506}" presName="FourNodes_2_text" presStyleLbl="node1" presStyleIdx="3" presStyleCnt="4">
        <dgm:presLayoutVars>
          <dgm:bulletEnabled val="1"/>
        </dgm:presLayoutVars>
      </dgm:prSet>
      <dgm:spPr/>
    </dgm:pt>
    <dgm:pt modelId="{1A70A688-7BD2-4290-A7EC-7B009E04DD67}" type="pres">
      <dgm:prSet presAssocID="{437139BD-F089-4FBC-AB8D-EB659B4BB506}" presName="FourNodes_3_text" presStyleLbl="node1" presStyleIdx="3" presStyleCnt="4">
        <dgm:presLayoutVars>
          <dgm:bulletEnabled val="1"/>
        </dgm:presLayoutVars>
      </dgm:prSet>
      <dgm:spPr/>
    </dgm:pt>
    <dgm:pt modelId="{2311D27D-72F6-40CB-9A25-E7026597312A}" type="pres">
      <dgm:prSet presAssocID="{437139BD-F089-4FBC-AB8D-EB659B4BB506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E8232A17-CD31-4B61-978C-10B41C11CC1B}" type="presOf" srcId="{42F3D7C3-1D2E-467C-9AA2-32AA6F3CEB60}" destId="{E9FDCE66-B8A0-4A7F-8F77-0466F3FF9F83}" srcOrd="0" destOrd="0" presId="urn:microsoft.com/office/officeart/2005/8/layout/vProcess5"/>
    <dgm:cxn modelId="{5C603317-E0FB-43D7-A4A3-695EC7D540CD}" type="presOf" srcId="{C9AAA38C-9E62-4B80-A7DA-42915DEFDC88}" destId="{C251DF2D-C315-48D8-B340-0BB740CDFC61}" srcOrd="0" destOrd="0" presId="urn:microsoft.com/office/officeart/2005/8/layout/vProcess5"/>
    <dgm:cxn modelId="{FFA8C12A-A201-4E59-80E7-80D44F6CFCF9}" type="presOf" srcId="{0F17E37F-F642-494B-9E35-E68BAB297B72}" destId="{55EE197D-EB66-4B87-8B7B-DBD8654221B4}" srcOrd="0" destOrd="0" presId="urn:microsoft.com/office/officeart/2005/8/layout/vProcess5"/>
    <dgm:cxn modelId="{06B7BE60-4423-4D2F-8517-916402BA64CE}" type="presOf" srcId="{437139BD-F089-4FBC-AB8D-EB659B4BB506}" destId="{B4718B41-B0CD-4940-957B-BDBA6958299F}" srcOrd="0" destOrd="0" presId="urn:microsoft.com/office/officeart/2005/8/layout/vProcess5"/>
    <dgm:cxn modelId="{DBEE1E4E-415C-443A-99E0-4F4137BAC8CD}" type="presOf" srcId="{C9AAA38C-9E62-4B80-A7DA-42915DEFDC88}" destId="{F4E20839-D2A0-428F-B36F-162044E85563}" srcOrd="1" destOrd="0" presId="urn:microsoft.com/office/officeart/2005/8/layout/vProcess5"/>
    <dgm:cxn modelId="{C623BF75-1A98-49AF-B88C-C8DEA6328DF5}" srcId="{437139BD-F089-4FBC-AB8D-EB659B4BB506}" destId="{C9AAA38C-9E62-4B80-A7DA-42915DEFDC88}" srcOrd="1" destOrd="0" parTransId="{0D4FAC2D-B546-4560-A618-E1333656F39F}" sibTransId="{F8FD55E0-2FAD-42E4-8126-020B82739ED8}"/>
    <dgm:cxn modelId="{4F07DC8B-F4D1-4E94-9DEE-A93B63718FE8}" type="presOf" srcId="{C0A929E7-89E0-43A4-86F8-E3EC5764CB48}" destId="{180F1863-9FEC-47B8-9D05-DFBA97D85AC4}" srcOrd="0" destOrd="0" presId="urn:microsoft.com/office/officeart/2005/8/layout/vProcess5"/>
    <dgm:cxn modelId="{AC122098-18DB-41C1-991D-8F62867B09A8}" type="presOf" srcId="{42F3D7C3-1D2E-467C-9AA2-32AA6F3CEB60}" destId="{2311D27D-72F6-40CB-9A25-E7026597312A}" srcOrd="1" destOrd="0" presId="urn:microsoft.com/office/officeart/2005/8/layout/vProcess5"/>
    <dgm:cxn modelId="{C1FD35A9-BD33-487A-B475-4E0868A73E4A}" srcId="{437139BD-F089-4FBC-AB8D-EB659B4BB506}" destId="{42F3D7C3-1D2E-467C-9AA2-32AA6F3CEB60}" srcOrd="3" destOrd="0" parTransId="{399ED9EF-E4F0-475E-9DD6-1F819572CAF9}" sibTransId="{251E900E-2A87-4C84-9504-58ABFC18F945}"/>
    <dgm:cxn modelId="{632176AF-E83E-47EC-BDDA-44DAA9727109}" type="presOf" srcId="{0AAC3C83-5312-4A78-88BB-8A01C7C6BF23}" destId="{E5FE689E-EC09-46DA-A837-EC31ADC41D9D}" srcOrd="0" destOrd="0" presId="urn:microsoft.com/office/officeart/2005/8/layout/vProcess5"/>
    <dgm:cxn modelId="{6B298AB3-DF15-40C3-A4C0-57889D7E7FDF}" type="presOf" srcId="{C0A929E7-89E0-43A4-86F8-E3EC5764CB48}" destId="{1A70A688-7BD2-4290-A7EC-7B009E04DD67}" srcOrd="1" destOrd="0" presId="urn:microsoft.com/office/officeart/2005/8/layout/vProcess5"/>
    <dgm:cxn modelId="{8F3B75B7-FBBD-4BA0-A42D-592929645E29}" srcId="{437139BD-F089-4FBC-AB8D-EB659B4BB506}" destId="{C0A929E7-89E0-43A4-86F8-E3EC5764CB48}" srcOrd="2" destOrd="0" parTransId="{E5C2FA2D-B5D8-44EC-BC6A-1C56F088C3CC}" sibTransId="{0AAC3C83-5312-4A78-88BB-8A01C7C6BF23}"/>
    <dgm:cxn modelId="{E6F603B8-67A0-47D4-87CF-DB1AAACDF1CD}" srcId="{437139BD-F089-4FBC-AB8D-EB659B4BB506}" destId="{0F17E37F-F642-494B-9E35-E68BAB297B72}" srcOrd="0" destOrd="0" parTransId="{AD52E728-64CD-4F82-AAFF-49F00876972F}" sibTransId="{A431B8CB-4011-4291-87D7-231386FFADB1}"/>
    <dgm:cxn modelId="{FBE7E3E0-E30E-4509-B309-B01449C1638B}" type="presOf" srcId="{A431B8CB-4011-4291-87D7-231386FFADB1}" destId="{39D48F66-82F1-4E2A-B8EB-1C03FC258A61}" srcOrd="0" destOrd="0" presId="urn:microsoft.com/office/officeart/2005/8/layout/vProcess5"/>
    <dgm:cxn modelId="{ADB646F0-1320-421F-B8C1-8F837CEA2EB2}" type="presOf" srcId="{0F17E37F-F642-494B-9E35-E68BAB297B72}" destId="{1B62EDC0-EFD5-432D-90BE-3DE6E3E9E196}" srcOrd="1" destOrd="0" presId="urn:microsoft.com/office/officeart/2005/8/layout/vProcess5"/>
    <dgm:cxn modelId="{4A5432F3-7BE3-4CF3-82CC-7BCB76C4BB40}" type="presOf" srcId="{F8FD55E0-2FAD-42E4-8126-020B82739ED8}" destId="{A0B61DF2-518C-4A90-A000-5A48913619F8}" srcOrd="0" destOrd="0" presId="urn:microsoft.com/office/officeart/2005/8/layout/vProcess5"/>
    <dgm:cxn modelId="{45444B99-EA47-43E1-867E-8F2A05BF5332}" type="presParOf" srcId="{B4718B41-B0CD-4940-957B-BDBA6958299F}" destId="{37432333-965D-42DB-B5D5-BB3A0DA275F5}" srcOrd="0" destOrd="0" presId="urn:microsoft.com/office/officeart/2005/8/layout/vProcess5"/>
    <dgm:cxn modelId="{A86D2B96-31BB-443A-BCFB-98A130413246}" type="presParOf" srcId="{B4718B41-B0CD-4940-957B-BDBA6958299F}" destId="{55EE197D-EB66-4B87-8B7B-DBD8654221B4}" srcOrd="1" destOrd="0" presId="urn:microsoft.com/office/officeart/2005/8/layout/vProcess5"/>
    <dgm:cxn modelId="{F33EBF12-0AB0-4C8C-BAED-CB73845DD440}" type="presParOf" srcId="{B4718B41-B0CD-4940-957B-BDBA6958299F}" destId="{C251DF2D-C315-48D8-B340-0BB740CDFC61}" srcOrd="2" destOrd="0" presId="urn:microsoft.com/office/officeart/2005/8/layout/vProcess5"/>
    <dgm:cxn modelId="{A699F251-F9B3-49B1-A534-30AA78E66320}" type="presParOf" srcId="{B4718B41-B0CD-4940-957B-BDBA6958299F}" destId="{180F1863-9FEC-47B8-9D05-DFBA97D85AC4}" srcOrd="3" destOrd="0" presId="urn:microsoft.com/office/officeart/2005/8/layout/vProcess5"/>
    <dgm:cxn modelId="{8913DB80-1891-4E33-B6EE-D806CE92A0E0}" type="presParOf" srcId="{B4718B41-B0CD-4940-957B-BDBA6958299F}" destId="{E9FDCE66-B8A0-4A7F-8F77-0466F3FF9F83}" srcOrd="4" destOrd="0" presId="urn:microsoft.com/office/officeart/2005/8/layout/vProcess5"/>
    <dgm:cxn modelId="{C94B9175-79B7-42A6-A047-8972FB38591F}" type="presParOf" srcId="{B4718B41-B0CD-4940-957B-BDBA6958299F}" destId="{39D48F66-82F1-4E2A-B8EB-1C03FC258A61}" srcOrd="5" destOrd="0" presId="urn:microsoft.com/office/officeart/2005/8/layout/vProcess5"/>
    <dgm:cxn modelId="{4F1D3E5E-4B2C-4C43-A28F-BE204CC1F666}" type="presParOf" srcId="{B4718B41-B0CD-4940-957B-BDBA6958299F}" destId="{A0B61DF2-518C-4A90-A000-5A48913619F8}" srcOrd="6" destOrd="0" presId="urn:microsoft.com/office/officeart/2005/8/layout/vProcess5"/>
    <dgm:cxn modelId="{4CF0798D-F8D9-454F-BC74-65F9C4E85E0E}" type="presParOf" srcId="{B4718B41-B0CD-4940-957B-BDBA6958299F}" destId="{E5FE689E-EC09-46DA-A837-EC31ADC41D9D}" srcOrd="7" destOrd="0" presId="urn:microsoft.com/office/officeart/2005/8/layout/vProcess5"/>
    <dgm:cxn modelId="{C706F32B-3904-4404-8835-173CD03DA0D1}" type="presParOf" srcId="{B4718B41-B0CD-4940-957B-BDBA6958299F}" destId="{1B62EDC0-EFD5-432D-90BE-3DE6E3E9E196}" srcOrd="8" destOrd="0" presId="urn:microsoft.com/office/officeart/2005/8/layout/vProcess5"/>
    <dgm:cxn modelId="{C42833D2-7384-48A8-929F-9F7E77FF6C45}" type="presParOf" srcId="{B4718B41-B0CD-4940-957B-BDBA6958299F}" destId="{F4E20839-D2A0-428F-B36F-162044E85563}" srcOrd="9" destOrd="0" presId="urn:microsoft.com/office/officeart/2005/8/layout/vProcess5"/>
    <dgm:cxn modelId="{1BB85F94-A394-47E4-ADE1-29E17D5499F8}" type="presParOf" srcId="{B4718B41-B0CD-4940-957B-BDBA6958299F}" destId="{1A70A688-7BD2-4290-A7EC-7B009E04DD67}" srcOrd="10" destOrd="0" presId="urn:microsoft.com/office/officeart/2005/8/layout/vProcess5"/>
    <dgm:cxn modelId="{8F40BD7A-CF00-4F8D-A8E1-4EB7903CAF25}" type="presParOf" srcId="{B4718B41-B0CD-4940-957B-BDBA6958299F}" destId="{2311D27D-72F6-40CB-9A25-E7026597312A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F201BC-DBF9-43C7-B344-FE0368DC1175}">
      <dsp:nvSpPr>
        <dsp:cNvPr id="0" name=""/>
        <dsp:cNvSpPr/>
      </dsp:nvSpPr>
      <dsp:spPr>
        <a:xfrm>
          <a:off x="677506" y="1061"/>
          <a:ext cx="2410680" cy="14464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James McAvoy</a:t>
          </a:r>
          <a:endParaRPr lang="en-US" sz="3800" kern="1200"/>
        </a:p>
      </dsp:txBody>
      <dsp:txXfrm>
        <a:off x="719870" y="43425"/>
        <a:ext cx="2325952" cy="1361680"/>
      </dsp:txXfrm>
    </dsp:sp>
    <dsp:sp modelId="{1F247392-5955-4015-877F-FFEE65598EE8}">
      <dsp:nvSpPr>
        <dsp:cNvPr id="0" name=""/>
        <dsp:cNvSpPr/>
      </dsp:nvSpPr>
      <dsp:spPr>
        <a:xfrm>
          <a:off x="3300327" y="425341"/>
          <a:ext cx="511064" cy="597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3300327" y="544911"/>
        <a:ext cx="357745" cy="358708"/>
      </dsp:txXfrm>
    </dsp:sp>
    <dsp:sp modelId="{E063C3EB-9A29-41EB-837A-86AB2F61E800}">
      <dsp:nvSpPr>
        <dsp:cNvPr id="0" name=""/>
        <dsp:cNvSpPr/>
      </dsp:nvSpPr>
      <dsp:spPr>
        <a:xfrm>
          <a:off x="4052459" y="1061"/>
          <a:ext cx="2410680" cy="144640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January</a:t>
          </a:r>
          <a:endParaRPr lang="en-US" sz="3800" kern="1200"/>
        </a:p>
      </dsp:txBody>
      <dsp:txXfrm>
        <a:off x="4094823" y="43425"/>
        <a:ext cx="2325952" cy="1361680"/>
      </dsp:txXfrm>
    </dsp:sp>
    <dsp:sp modelId="{09FB6A8D-C924-4CDD-A70A-AB92A7B66DFF}">
      <dsp:nvSpPr>
        <dsp:cNvPr id="0" name=""/>
        <dsp:cNvSpPr/>
      </dsp:nvSpPr>
      <dsp:spPr>
        <a:xfrm>
          <a:off x="6675280" y="425341"/>
          <a:ext cx="511064" cy="597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6675280" y="544911"/>
        <a:ext cx="357745" cy="358708"/>
      </dsp:txXfrm>
    </dsp:sp>
    <dsp:sp modelId="{CF4DF668-BB64-4733-A766-B9F012647BBD}">
      <dsp:nvSpPr>
        <dsp:cNvPr id="0" name=""/>
        <dsp:cNvSpPr/>
      </dsp:nvSpPr>
      <dsp:spPr>
        <a:xfrm>
          <a:off x="7427412" y="1061"/>
          <a:ext cx="2410680" cy="14464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Jamie</a:t>
          </a:r>
          <a:endParaRPr lang="en-US" sz="3800" kern="1200" dirty="0"/>
        </a:p>
      </dsp:txBody>
      <dsp:txXfrm>
        <a:off x="7469776" y="43425"/>
        <a:ext cx="2325952" cy="1361680"/>
      </dsp:txXfrm>
    </dsp:sp>
    <dsp:sp modelId="{2BDF30DF-46D6-4862-96C5-3FE299F8BB5F}">
      <dsp:nvSpPr>
        <dsp:cNvPr id="0" name=""/>
        <dsp:cNvSpPr/>
      </dsp:nvSpPr>
      <dsp:spPr>
        <a:xfrm rot="5400000">
          <a:off x="8377220" y="1616218"/>
          <a:ext cx="511064" cy="597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 rot="-5400000">
        <a:off x="8453399" y="1659610"/>
        <a:ext cx="358708" cy="357745"/>
      </dsp:txXfrm>
    </dsp:sp>
    <dsp:sp modelId="{84B8772F-DF66-4ECA-AF71-1FAEAF3622F3}">
      <dsp:nvSpPr>
        <dsp:cNvPr id="0" name=""/>
        <dsp:cNvSpPr/>
      </dsp:nvSpPr>
      <dsp:spPr>
        <a:xfrm>
          <a:off x="7427412" y="2411742"/>
          <a:ext cx="2410680" cy="14464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James</a:t>
          </a:r>
          <a:endParaRPr lang="en-US" sz="3800" kern="1200" dirty="0"/>
        </a:p>
      </dsp:txBody>
      <dsp:txXfrm>
        <a:off x="7469776" y="2454106"/>
        <a:ext cx="2325952" cy="1361680"/>
      </dsp:txXfrm>
    </dsp:sp>
    <dsp:sp modelId="{C3084F5B-A620-454F-B02E-2BC4974D1DE6}">
      <dsp:nvSpPr>
        <dsp:cNvPr id="0" name=""/>
        <dsp:cNvSpPr/>
      </dsp:nvSpPr>
      <dsp:spPr>
        <a:xfrm rot="10800000">
          <a:off x="6704208" y="2836022"/>
          <a:ext cx="511064" cy="597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 rot="10800000">
        <a:off x="6857527" y="2955592"/>
        <a:ext cx="357745" cy="358708"/>
      </dsp:txXfrm>
    </dsp:sp>
    <dsp:sp modelId="{65D2F1B4-4AD4-4535-84CB-4A59B5645E0C}">
      <dsp:nvSpPr>
        <dsp:cNvPr id="0" name=""/>
        <dsp:cNvSpPr/>
      </dsp:nvSpPr>
      <dsp:spPr>
        <a:xfrm>
          <a:off x="4052459" y="2411742"/>
          <a:ext cx="2410680" cy="14464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Joel</a:t>
          </a:r>
        </a:p>
      </dsp:txBody>
      <dsp:txXfrm>
        <a:off x="4094823" y="2454106"/>
        <a:ext cx="2325952" cy="13616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EB7E6C-B121-4C68-A2AA-E0EADB3B88E6}">
      <dsp:nvSpPr>
        <dsp:cNvPr id="0" name=""/>
        <dsp:cNvSpPr/>
      </dsp:nvSpPr>
      <dsp:spPr>
        <a:xfrm>
          <a:off x="0" y="25853"/>
          <a:ext cx="10515600" cy="11752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/>
            <a:t>Nicole</a:t>
          </a:r>
          <a:endParaRPr lang="en-US" sz="4900" kern="1200"/>
        </a:p>
      </dsp:txBody>
      <dsp:txXfrm>
        <a:off x="57372" y="83225"/>
        <a:ext cx="10400856" cy="1060520"/>
      </dsp:txXfrm>
    </dsp:sp>
    <dsp:sp modelId="{CD8CC23E-6B58-4696-B95E-7E91D8807074}">
      <dsp:nvSpPr>
        <dsp:cNvPr id="0" name=""/>
        <dsp:cNvSpPr/>
      </dsp:nvSpPr>
      <dsp:spPr>
        <a:xfrm>
          <a:off x="0" y="1342238"/>
          <a:ext cx="10515600" cy="11752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/>
            <a:t>Nigeria</a:t>
          </a:r>
          <a:endParaRPr lang="en-US" sz="4900" kern="1200"/>
        </a:p>
      </dsp:txBody>
      <dsp:txXfrm>
        <a:off x="57372" y="1399610"/>
        <a:ext cx="10400856" cy="1060520"/>
      </dsp:txXfrm>
    </dsp:sp>
    <dsp:sp modelId="{E3D55713-CF5C-4DB7-B383-EBE145B5AD09}">
      <dsp:nvSpPr>
        <dsp:cNvPr id="0" name=""/>
        <dsp:cNvSpPr/>
      </dsp:nvSpPr>
      <dsp:spPr>
        <a:xfrm>
          <a:off x="0" y="2658623"/>
          <a:ext cx="10515600" cy="11752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/>
            <a:t>Nice days</a:t>
          </a:r>
          <a:endParaRPr lang="en-US" sz="4900" kern="1200"/>
        </a:p>
      </dsp:txBody>
      <dsp:txXfrm>
        <a:off x="57372" y="2715995"/>
        <a:ext cx="10400856" cy="10605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E197D-EB66-4B87-8B7B-DBD8654221B4}">
      <dsp:nvSpPr>
        <dsp:cNvPr id="0" name=""/>
        <dsp:cNvSpPr/>
      </dsp:nvSpPr>
      <dsp:spPr>
        <a:xfrm>
          <a:off x="0" y="0"/>
          <a:ext cx="8412480" cy="84902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Teia</a:t>
          </a:r>
          <a:endParaRPr lang="en-US" sz="3700" kern="1200"/>
        </a:p>
      </dsp:txBody>
      <dsp:txXfrm>
        <a:off x="24867" y="24867"/>
        <a:ext cx="7424571" cy="799292"/>
      </dsp:txXfrm>
    </dsp:sp>
    <dsp:sp modelId="{C251DF2D-C315-48D8-B340-0BB740CDFC61}">
      <dsp:nvSpPr>
        <dsp:cNvPr id="0" name=""/>
        <dsp:cNvSpPr/>
      </dsp:nvSpPr>
      <dsp:spPr>
        <a:xfrm>
          <a:off x="704545" y="1003395"/>
          <a:ext cx="8412480" cy="84902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Taylor</a:t>
          </a:r>
          <a:endParaRPr lang="en-US" sz="3700" kern="1200"/>
        </a:p>
      </dsp:txBody>
      <dsp:txXfrm>
        <a:off x="729412" y="1028262"/>
        <a:ext cx="7106333" cy="799292"/>
      </dsp:txXfrm>
    </dsp:sp>
    <dsp:sp modelId="{180F1863-9FEC-47B8-9D05-DFBA97D85AC4}">
      <dsp:nvSpPr>
        <dsp:cNvPr id="0" name=""/>
        <dsp:cNvSpPr/>
      </dsp:nvSpPr>
      <dsp:spPr>
        <a:xfrm>
          <a:off x="1398574" y="2006790"/>
          <a:ext cx="8412480" cy="84902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Time</a:t>
          </a:r>
          <a:endParaRPr lang="en-US" sz="3700" kern="1200" dirty="0"/>
        </a:p>
      </dsp:txBody>
      <dsp:txXfrm>
        <a:off x="1423441" y="2031657"/>
        <a:ext cx="7116848" cy="799292"/>
      </dsp:txXfrm>
    </dsp:sp>
    <dsp:sp modelId="{E9FDCE66-B8A0-4A7F-8F77-0466F3FF9F83}">
      <dsp:nvSpPr>
        <dsp:cNvPr id="0" name=""/>
        <dsp:cNvSpPr/>
      </dsp:nvSpPr>
      <dsp:spPr>
        <a:xfrm>
          <a:off x="2103119" y="3010186"/>
          <a:ext cx="8412480" cy="84902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Talking</a:t>
          </a:r>
          <a:endParaRPr lang="en-US" sz="3700" kern="1200"/>
        </a:p>
      </dsp:txBody>
      <dsp:txXfrm>
        <a:off x="2127986" y="3035053"/>
        <a:ext cx="7106333" cy="799292"/>
      </dsp:txXfrm>
    </dsp:sp>
    <dsp:sp modelId="{39D48F66-82F1-4E2A-B8EB-1C03FC258A61}">
      <dsp:nvSpPr>
        <dsp:cNvPr id="0" name=""/>
        <dsp:cNvSpPr/>
      </dsp:nvSpPr>
      <dsp:spPr>
        <a:xfrm>
          <a:off x="7860612" y="650277"/>
          <a:ext cx="551867" cy="55186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7984782" y="650277"/>
        <a:ext cx="303527" cy="415280"/>
      </dsp:txXfrm>
    </dsp:sp>
    <dsp:sp modelId="{A0B61DF2-518C-4A90-A000-5A48913619F8}">
      <dsp:nvSpPr>
        <dsp:cNvPr id="0" name=""/>
        <dsp:cNvSpPr/>
      </dsp:nvSpPr>
      <dsp:spPr>
        <a:xfrm>
          <a:off x="8565157" y="1653672"/>
          <a:ext cx="551867" cy="551867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8689327" y="1653672"/>
        <a:ext cx="303527" cy="415280"/>
      </dsp:txXfrm>
    </dsp:sp>
    <dsp:sp modelId="{E5FE689E-EC09-46DA-A837-EC31ADC41D9D}">
      <dsp:nvSpPr>
        <dsp:cNvPr id="0" name=""/>
        <dsp:cNvSpPr/>
      </dsp:nvSpPr>
      <dsp:spPr>
        <a:xfrm>
          <a:off x="9259187" y="2657068"/>
          <a:ext cx="551867" cy="551867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9383357" y="2657068"/>
        <a:ext cx="303527" cy="4152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0C22-EBDA-4130-87AE-CB28BC19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419A8-07CA-4A4C-AEC2-C40D4D50A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A7B86-E610-42EA-B4DC-C2F44778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A7BA06D-B3FF-4E91-8639-B4569AE3AA23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2B30C86D-5A07-48BC-9C9D-6F9A2DB1E9E1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443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59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384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5F313-1240-47AE-A026-7F349292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48158-6132-4335-B8E1-F6A896383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4C5B6-1598-48B4-9B3A-3078FDBE9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EDBDD32-D3EE-4848-A112-BA814D4631CD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61350361-843C-49D0-BD6A-ECDBA3842BA0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4840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9686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1786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5897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2261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2565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4798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6E5D1-6D19-4E7F-9B4E-42326B771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D2A06C-F91A-4ADC-9CD2-61F0A4D7EE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3AA9A-2280-4F63-8B3D-20742AE69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D986B-E58E-43B6-8A80-FFA9D8F7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40D36-2E71-4F27-967F-7A3E4C6EE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1609904-5327-4D2C-A445-B270A00F3B5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0FC7BEC-08C5-4D95-9C84-B48BC8AD1C9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3077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FEA3D-0C7F-45CD-B6A0-942F707B3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8B8A12-BCE6-4D03-A637-1DEC8924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9755-9FF4-428A-AEB7-1A6477466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41836-11E2-49FD-877D-53B74514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24C42-4B05-4EEF-BE14-29041EC9C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BADDEB1-F604-408B-B02A-A2814606E6A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8DF7987-332F-4D6C-81C3-990F39C76C96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502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2EDB8D0-98ED-4B86-9D5F-E61ADC70144D}" type="datetimeFigureOut">
              <a:rPr lang="en-US" smtClean="0"/>
              <a:pPr/>
              <a:t>2/10/2024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513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2" r:id="rId6"/>
    <p:sldLayoutId id="2147483688" r:id="rId7"/>
    <p:sldLayoutId id="2147483689" r:id="rId8"/>
    <p:sldLayoutId id="2147483690" r:id="rId9"/>
    <p:sldLayoutId id="2147483691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F06217-1B0B-9551-74DD-D7F05FB3E5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>
            <a:normAutofit/>
          </a:bodyPr>
          <a:lstStyle/>
          <a:p>
            <a:r>
              <a:rPr lang="en-GB" sz="5600" dirty="0">
                <a:solidFill>
                  <a:schemeClr val="accent5">
                    <a:lumMod val="75000"/>
                  </a:schemeClr>
                </a:solidFill>
              </a:rPr>
              <a:t>Cromwell’s Thankful Thursday Thoughts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6D62AC-AE4A-DD78-B30B-8879F4FA75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4715" y="3836197"/>
            <a:ext cx="5334931" cy="2189214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An awesome alphabet of things we are</a:t>
            </a:r>
          </a:p>
          <a:p>
            <a:r>
              <a:rPr lang="en-GB" sz="3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thankful for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A42356-B2AD-A629-559F-8C8555A224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4" r="3150" b="1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5918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closeup of hand that is feeding an elephant">
            <a:extLst>
              <a:ext uri="{FF2B5EF4-FFF2-40B4-BE49-F238E27FC236}">
                <a16:creationId xmlns:a16="http://schemas.microsoft.com/office/drawing/2014/main" id="{DEBB0C8F-5E89-C653-F187-ADE7AEBCF2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369" r="23619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CB4110-5A17-6571-C58D-D0F4DC2B9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rm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BAE5E-26BB-CC7D-E064-C798D620B8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/>
          </a:bodyPr>
          <a:lstStyle/>
          <a:p>
            <a:r>
              <a:rPr lang="en-GB" dirty="0"/>
              <a:t>Animals</a:t>
            </a:r>
          </a:p>
          <a:p>
            <a:r>
              <a:rPr lang="en-GB" dirty="0"/>
              <a:t>Attenborough</a:t>
            </a:r>
          </a:p>
          <a:p>
            <a:r>
              <a:rPr lang="en-GB" dirty="0"/>
              <a:t>Art</a:t>
            </a:r>
          </a:p>
          <a:p>
            <a:r>
              <a:rPr lang="en-GB" dirty="0"/>
              <a:t>Activities</a:t>
            </a:r>
          </a:p>
          <a:p>
            <a:r>
              <a:rPr lang="en-GB" dirty="0"/>
              <a:t>Arran</a:t>
            </a:r>
          </a:p>
        </p:txBody>
      </p:sp>
    </p:spTree>
    <p:extLst>
      <p:ext uri="{BB962C8B-B14F-4D97-AF65-F5344CB8AC3E}">
        <p14:creationId xmlns:p14="http://schemas.microsoft.com/office/powerpoint/2010/main" val="142451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B3814F-23AB-F937-1A05-DC37F75E1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Freeform: Shape 2054">
            <a:extLst>
              <a:ext uri="{FF2B5EF4-FFF2-40B4-BE49-F238E27FC236}">
                <a16:creationId xmlns:a16="http://schemas.microsoft.com/office/drawing/2014/main" id="{23DA7759-3209-4FE2-96D1-4EEDD81E9E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94433" y="2"/>
            <a:ext cx="849328" cy="357668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57" name="Freeform: Shape 2056">
            <a:extLst>
              <a:ext uri="{FF2B5EF4-FFF2-40B4-BE49-F238E27FC236}">
                <a16:creationId xmlns:a16="http://schemas.microsoft.com/office/drawing/2014/main" id="{41460DAD-8769-4C9F-9C8C-BB0443909D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23536" y="5717905"/>
            <a:ext cx="1771609" cy="1140095"/>
          </a:xfrm>
          <a:custGeom>
            <a:avLst/>
            <a:gdLst/>
            <a:ahLst/>
            <a:cxnLst/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59" name="Rectangle 2058">
            <a:extLst>
              <a:ext uri="{FF2B5EF4-FFF2-40B4-BE49-F238E27FC236}">
                <a16:creationId xmlns:a16="http://schemas.microsoft.com/office/drawing/2014/main" id="{77C59BEC-C4CC-4741-B975-08C543178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61" name="Arc 2060">
            <a:extLst>
              <a:ext uri="{FF2B5EF4-FFF2-40B4-BE49-F238E27FC236}">
                <a16:creationId xmlns:a16="http://schemas.microsoft.com/office/drawing/2014/main" id="{72DEF309-605D-4117-9340-6D589B6C3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986173" flipV="1">
            <a:off x="3930947" y="651615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C26143-7E7E-77D1-5ADB-3DC7EF237D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sz="9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0A1396-1E03-9CD2-B560-40B6877A5D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1825625"/>
            <a:ext cx="5393361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Books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Buildings and builders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Bins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BINGO!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BIG BANG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Brothers (most of the time!)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Beef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Breath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Bodies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Bats (animal and for hitting a ball)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900"/>
              <a:t>Beauty (and the beast)</a:t>
            </a:r>
          </a:p>
        </p:txBody>
      </p:sp>
      <p:sp>
        <p:nvSpPr>
          <p:cNvPr id="2063" name="Oval 2062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77008" y="5228027"/>
            <a:ext cx="1107241" cy="107720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Luz en el Horizonte y más: Recomendando libros: Un día en la vida de ...">
            <a:extLst>
              <a:ext uri="{FF2B5EF4-FFF2-40B4-BE49-F238E27FC236}">
                <a16:creationId xmlns:a16="http://schemas.microsoft.com/office/drawing/2014/main" id="{D3588784-D4AB-ED25-A3C5-085BC3DED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74544" y="1690688"/>
            <a:ext cx="6160120" cy="3702858"/>
          </a:xfrm>
          <a:custGeom>
            <a:avLst/>
            <a:gdLst/>
            <a:ahLst/>
            <a:cxnLst/>
            <a:rect l="l" t="t" r="r" b="b"/>
            <a:pathLst>
              <a:path w="4221597" h="4303912">
                <a:moveTo>
                  <a:pt x="126986" y="0"/>
                </a:moveTo>
                <a:lnTo>
                  <a:pt x="4094611" y="0"/>
                </a:lnTo>
                <a:cubicBezTo>
                  <a:pt x="4164743" y="0"/>
                  <a:pt x="4221597" y="56854"/>
                  <a:pt x="4221597" y="126986"/>
                </a:cubicBezTo>
                <a:lnTo>
                  <a:pt x="4221597" y="4176926"/>
                </a:lnTo>
                <a:cubicBezTo>
                  <a:pt x="4221597" y="4247058"/>
                  <a:pt x="4164743" y="4303912"/>
                  <a:pt x="4094611" y="4303912"/>
                </a:cubicBezTo>
                <a:lnTo>
                  <a:pt x="126986" y="4303912"/>
                </a:lnTo>
                <a:cubicBezTo>
                  <a:pt x="56854" y="4303912"/>
                  <a:pt x="0" y="4247058"/>
                  <a:pt x="0" y="4176926"/>
                </a:cubicBezTo>
                <a:lnTo>
                  <a:pt x="0" y="126986"/>
                </a:lnTo>
                <a:cubicBezTo>
                  <a:pt x="0" y="56854"/>
                  <a:pt x="56854" y="0"/>
                  <a:pt x="126986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53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7638D8-18E0-4582-1D2C-91AAD8E4B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67" y="368138"/>
            <a:ext cx="5387502" cy="1325563"/>
          </a:xfrm>
        </p:spPr>
        <p:txBody>
          <a:bodyPr>
            <a:noAutofit/>
          </a:bodyPr>
          <a:lstStyle/>
          <a:p>
            <a:r>
              <a:rPr lang="en-GB" sz="9800" dirty="0"/>
              <a:t>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C5C55C-C419-C1BD-51B9-71AD98C211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310" y="2081465"/>
            <a:ext cx="7492120" cy="4653212"/>
          </a:xfrm>
        </p:spPr>
        <p:txBody>
          <a:bodyPr>
            <a:noAutofit/>
          </a:bodyPr>
          <a:lstStyle/>
          <a:p>
            <a:r>
              <a:rPr lang="en-GB" dirty="0"/>
              <a:t>Carnivores                  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Cromwell Class</a:t>
            </a:r>
          </a:p>
          <a:p>
            <a:r>
              <a:rPr lang="en-GB" dirty="0"/>
              <a:t>Climate activists                  Connor</a:t>
            </a:r>
          </a:p>
          <a:p>
            <a:r>
              <a:rPr lang="en-GB" dirty="0"/>
              <a:t>Culture                                    Cats</a:t>
            </a:r>
          </a:p>
          <a:p>
            <a:r>
              <a:rPr lang="en-GB" dirty="0"/>
              <a:t>Carrots                               Computers</a:t>
            </a:r>
          </a:p>
          <a:p>
            <a:r>
              <a:rPr lang="en-GB" dirty="0"/>
              <a:t>Cactus                                 Counting</a:t>
            </a:r>
          </a:p>
          <a:p>
            <a:r>
              <a:rPr lang="en-GB" dirty="0"/>
              <a:t>Cans                                   Clean things</a:t>
            </a:r>
          </a:p>
          <a:p>
            <a:r>
              <a:rPr lang="en-GB" dirty="0"/>
              <a:t>Crocodiles                       Community</a:t>
            </a:r>
          </a:p>
          <a:p>
            <a:r>
              <a:rPr lang="en-GB" dirty="0"/>
              <a:t>Christmas</a:t>
            </a:r>
          </a:p>
        </p:txBody>
      </p:sp>
      <p:pic>
        <p:nvPicPr>
          <p:cNvPr id="3074" name="Picture 2" descr="Image result for climate">
            <a:extLst>
              <a:ext uri="{FF2B5EF4-FFF2-40B4-BE49-F238E27FC236}">
                <a16:creationId xmlns:a16="http://schemas.microsoft.com/office/drawing/2014/main" id="{61AE970C-2568-8C7F-0377-E44300E5F1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9" r="40869" b="2"/>
          <a:stretch/>
        </p:blipFill>
        <p:spPr bwMode="auto">
          <a:xfrm>
            <a:off x="7698814" y="1931589"/>
            <a:ext cx="5039723" cy="5032375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83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9091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Front steps and columns of a majestic city building">
            <a:extLst>
              <a:ext uri="{FF2B5EF4-FFF2-40B4-BE49-F238E27FC236}">
                <a16:creationId xmlns:a16="http://schemas.microsoft.com/office/drawing/2014/main" id="{0BD59774-6F5D-4170-838D-24FB2DC644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195" r="27544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5A9123-9A28-40C8-7873-BB3825EB8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rmAutofit/>
          </a:bodyPr>
          <a:lstStyle/>
          <a:p>
            <a:r>
              <a:rPr lang="en-GB" dirty="0"/>
              <a:t>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30120E-27F3-C348-A86E-62E45488E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/>
          </a:bodyPr>
          <a:lstStyle/>
          <a:p>
            <a:r>
              <a:rPr lang="en-GB" dirty="0"/>
              <a:t>David Walliams</a:t>
            </a:r>
          </a:p>
          <a:p>
            <a:r>
              <a:rPr lang="en-GB" dirty="0"/>
              <a:t>Democracy</a:t>
            </a:r>
          </a:p>
          <a:p>
            <a:r>
              <a:rPr lang="en-GB" dirty="0"/>
              <a:t>Dad </a:t>
            </a:r>
          </a:p>
          <a:p>
            <a:r>
              <a:rPr lang="en-GB" dirty="0"/>
              <a:t>Danila</a:t>
            </a:r>
          </a:p>
          <a:p>
            <a:r>
              <a:rPr lang="en-GB" dirty="0"/>
              <a:t>Daisy</a:t>
            </a:r>
          </a:p>
        </p:txBody>
      </p:sp>
    </p:spTree>
    <p:extLst>
      <p:ext uri="{BB962C8B-B14F-4D97-AF65-F5344CB8AC3E}">
        <p14:creationId xmlns:p14="http://schemas.microsoft.com/office/powerpoint/2010/main" val="1246697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6A3F9DB-B144-47A4-9DB2-706C3908B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!!Rectangle">
            <a:extLst>
              <a:ext uri="{FF2B5EF4-FFF2-40B4-BE49-F238E27FC236}">
                <a16:creationId xmlns:a16="http://schemas.microsoft.com/office/drawing/2014/main" id="{3D9A74CD-249A-437B-A289-413676038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66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Red full moon">
            <a:extLst>
              <a:ext uri="{FF2B5EF4-FFF2-40B4-BE49-F238E27FC236}">
                <a16:creationId xmlns:a16="http://schemas.microsoft.com/office/drawing/2014/main" id="{0E3190D4-D430-582C-84CC-C045DBC7E9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5893" b="983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B25BD4-99D7-B496-DEA6-DE39C2C45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9373" y="1262464"/>
            <a:ext cx="3240506" cy="4064628"/>
          </a:xfrm>
        </p:spPr>
        <p:txBody>
          <a:bodyPr>
            <a:normAutofit/>
          </a:bodyPr>
          <a:lstStyle/>
          <a:p>
            <a:r>
              <a:rPr lang="en-GB" sz="9600" dirty="0"/>
              <a:t>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952D9-55DE-1F5B-A87F-054A85BD9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 lnSpcReduction="10000"/>
          </a:bodyPr>
          <a:lstStyle/>
          <a:p>
            <a:r>
              <a:rPr lang="en-GB" sz="2200" dirty="0">
                <a:solidFill>
                  <a:srgbClr val="FFFFFF"/>
                </a:solidFill>
              </a:rPr>
              <a:t>Eclipse</a:t>
            </a:r>
          </a:p>
          <a:p>
            <a:r>
              <a:rPr lang="en-GB" sz="2200" dirty="0">
                <a:solidFill>
                  <a:srgbClr val="FFFFFF"/>
                </a:solidFill>
              </a:rPr>
              <a:t>Environment</a:t>
            </a:r>
          </a:p>
          <a:p>
            <a:r>
              <a:rPr lang="en-GB" sz="2200" dirty="0">
                <a:solidFill>
                  <a:srgbClr val="FFFFFF"/>
                </a:solidFill>
              </a:rPr>
              <a:t>Ella</a:t>
            </a:r>
          </a:p>
          <a:p>
            <a:r>
              <a:rPr lang="en-GB" sz="2200" dirty="0">
                <a:solidFill>
                  <a:srgbClr val="FFFFFF"/>
                </a:solidFill>
              </a:rPr>
              <a:t>Ellie</a:t>
            </a:r>
          </a:p>
          <a:p>
            <a:r>
              <a:rPr lang="en-GB" sz="2200" dirty="0">
                <a:solidFill>
                  <a:srgbClr val="FFFFFF"/>
                </a:solidFill>
              </a:rPr>
              <a:t>Evie</a:t>
            </a:r>
          </a:p>
          <a:p>
            <a:r>
              <a:rPr lang="en-GB" sz="2200" dirty="0">
                <a:solidFill>
                  <a:srgbClr val="FFFFFF"/>
                </a:solidFill>
              </a:rPr>
              <a:t>Eva</a:t>
            </a:r>
          </a:p>
          <a:p>
            <a:r>
              <a:rPr lang="en-GB" sz="2200" dirty="0">
                <a:solidFill>
                  <a:srgbClr val="FFFFFF"/>
                </a:solidFill>
              </a:rPr>
              <a:t>England</a:t>
            </a:r>
          </a:p>
          <a:p>
            <a:r>
              <a:rPr lang="en-GB" sz="2200" dirty="0">
                <a:solidFill>
                  <a:srgbClr val="FFFFFF"/>
                </a:solidFill>
              </a:rPr>
              <a:t>Elf</a:t>
            </a:r>
          </a:p>
          <a:p>
            <a:r>
              <a:rPr lang="en-GB" sz="2200" dirty="0">
                <a:solidFill>
                  <a:srgbClr val="FFFFFF"/>
                </a:solidFill>
              </a:rPr>
              <a:t>Ears</a:t>
            </a:r>
          </a:p>
          <a:p>
            <a:r>
              <a:rPr lang="en-GB" sz="2200" dirty="0" err="1">
                <a:solidFill>
                  <a:srgbClr val="FFFFFF"/>
                </a:solidFill>
              </a:rPr>
              <a:t>Edshed</a:t>
            </a:r>
            <a:endParaRPr lang="en-GB" sz="2200" dirty="0">
              <a:solidFill>
                <a:srgbClr val="FFFFFF"/>
              </a:solidFill>
            </a:endParaRP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4397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A20468-C5FD-B9D2-21DF-7CF71852E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/>
              <a:t>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D35539-9E37-84AF-F54E-51311D2911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/>
          </a:bodyPr>
          <a:lstStyle/>
          <a:p>
            <a:r>
              <a:rPr lang="en-GB" dirty="0"/>
              <a:t>Fish and chips</a:t>
            </a:r>
          </a:p>
          <a:p>
            <a:r>
              <a:rPr lang="en-GB" dirty="0"/>
              <a:t>Frogs </a:t>
            </a:r>
          </a:p>
          <a:p>
            <a:r>
              <a:rPr lang="en-GB" dirty="0"/>
              <a:t>Freddie</a:t>
            </a:r>
          </a:p>
          <a:p>
            <a:r>
              <a:rPr lang="en-GB" dirty="0"/>
              <a:t>Family</a:t>
            </a:r>
          </a:p>
          <a:p>
            <a:r>
              <a:rPr lang="en-GB" dirty="0"/>
              <a:t>Fishing</a:t>
            </a:r>
          </a:p>
          <a:p>
            <a:r>
              <a:rPr lang="en-GB" dirty="0"/>
              <a:t>Friends</a:t>
            </a:r>
          </a:p>
        </p:txBody>
      </p:sp>
      <p:pic>
        <p:nvPicPr>
          <p:cNvPr id="25" name="Picture 24" descr="Directly above shot of fish and potatoes on a barbecue grill">
            <a:extLst>
              <a:ext uri="{FF2B5EF4-FFF2-40B4-BE49-F238E27FC236}">
                <a16:creationId xmlns:a16="http://schemas.microsoft.com/office/drawing/2014/main" id="{6A1A3DAE-A031-BCE0-8F1C-D9F5D73EB6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863" r="4638" b="1"/>
          <a:stretch/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35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1357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2CFBC99-FB8F-41F7-A81D-A5288D688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wo people holding each other's hands">
            <a:extLst>
              <a:ext uri="{FF2B5EF4-FFF2-40B4-BE49-F238E27FC236}">
                <a16:creationId xmlns:a16="http://schemas.microsoft.com/office/drawing/2014/main" id="{E247E920-C3B6-1A3A-5199-8BF7A1EBA5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53" r="-1" b="8055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EF86BFA-9133-4F6B-98BE-1CBB87EB6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3666683"/>
            <a:ext cx="12188952" cy="3191317"/>
          </a:xfrm>
          <a:prstGeom prst="rect">
            <a:avLst/>
          </a:prstGeom>
          <a:gradFill>
            <a:gsLst>
              <a:gs pos="42000">
                <a:schemeClr val="bg1">
                  <a:alpha val="23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3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91DAF6-9F11-4E0F-1711-FF6F44B60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199" y="446113"/>
            <a:ext cx="5257800" cy="17015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9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0A8E1-B167-7E9B-C98F-4B77460B2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4159" y="1186556"/>
            <a:ext cx="5147960" cy="64678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Grandmas (and Grandpas)</a:t>
            </a:r>
          </a:p>
        </p:txBody>
      </p:sp>
    </p:spTree>
    <p:extLst>
      <p:ext uri="{BB962C8B-B14F-4D97-AF65-F5344CB8AC3E}">
        <p14:creationId xmlns:p14="http://schemas.microsoft.com/office/powerpoint/2010/main" val="1961198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!!Rectangle">
            <a:extLst>
              <a:ext uri="{FF2B5EF4-FFF2-40B4-BE49-F238E27FC236}">
                <a16:creationId xmlns:a16="http://schemas.microsoft.com/office/drawing/2014/main" id="{D3F3A98B-FC65-4638-942D-043D90701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66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15 Moais at Ahu Tongariki - Easter Isalnd">
            <a:extLst>
              <a:ext uri="{FF2B5EF4-FFF2-40B4-BE49-F238E27FC236}">
                <a16:creationId xmlns:a16="http://schemas.microsoft.com/office/drawing/2014/main" id="{40CF7D6F-836F-DCEA-61C9-5190CB5511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259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Arc 10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790889" flipH="1">
            <a:off x="715850" y="795372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92396" y="1119031"/>
            <a:ext cx="4619938" cy="46199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5D63DF-8939-2BDF-5727-8D5459114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80121" y="1461360"/>
            <a:ext cx="3240506" cy="4064628"/>
          </a:xfrm>
        </p:spPr>
        <p:txBody>
          <a:bodyPr>
            <a:normAutofit/>
          </a:bodyPr>
          <a:lstStyle/>
          <a:p>
            <a:r>
              <a:rPr lang="en-GB" sz="9800" dirty="0"/>
              <a:t>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2A57A-710B-45C5-2BC4-A7D51B7AC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1360"/>
            <a:ext cx="5536397" cy="393528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Heads</a:t>
            </a:r>
          </a:p>
          <a:p>
            <a:r>
              <a:rPr lang="en-GB" dirty="0">
                <a:solidFill>
                  <a:srgbClr val="FFFFFF"/>
                </a:solidFill>
              </a:rPr>
              <a:t>Harry</a:t>
            </a:r>
          </a:p>
          <a:p>
            <a:r>
              <a:rPr lang="en-GB" dirty="0">
                <a:solidFill>
                  <a:srgbClr val="FFFFFF"/>
                </a:solidFill>
              </a:rPr>
              <a:t>Henley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17460" y="4737713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83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!!Rectangle">
            <a:extLst>
              <a:ext uri="{FF2B5EF4-FFF2-40B4-BE49-F238E27FC236}">
                <a16:creationId xmlns:a16="http://schemas.microsoft.com/office/drawing/2014/main" id="{032D8B87-88DA-4E9C-B676-B10D70EA59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Spilt ice cream">
            <a:extLst>
              <a:ext uri="{FF2B5EF4-FFF2-40B4-BE49-F238E27FC236}">
                <a16:creationId xmlns:a16="http://schemas.microsoft.com/office/drawing/2014/main" id="{DEDD0F95-7883-22DE-2680-058B079159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4989"/>
          <a:stretch/>
        </p:blipFill>
        <p:spPr>
          <a:xfrm>
            <a:off x="20" y="-8466"/>
            <a:ext cx="12191980" cy="68664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F18CBE0-C0B0-86C5-5B2B-88F7B13A6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r>
              <a:rPr lang="en-GB" sz="9800" dirty="0">
                <a:solidFill>
                  <a:srgbClr val="FFFFFF"/>
                </a:solidFill>
              </a:rPr>
              <a:t>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B2596-9220-5077-22CF-AE69E57895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5974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Ink</a:t>
            </a:r>
          </a:p>
          <a:p>
            <a:r>
              <a:rPr lang="en-GB" dirty="0">
                <a:solidFill>
                  <a:srgbClr val="FFFFFF"/>
                </a:solidFill>
              </a:rPr>
              <a:t>Ice-cream</a:t>
            </a:r>
          </a:p>
          <a:p>
            <a:r>
              <a:rPr lang="en-GB" dirty="0">
                <a:solidFill>
                  <a:srgbClr val="FFFFFF"/>
                </a:solidFill>
              </a:rPr>
              <a:t>intelligence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2027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DA1F35B-C8F7-4A5A-9339-7DA4D785B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B2D4AD41-40DA-4A81-92F5-B6E3BA1ED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746107">
            <a:off x="8175088" y="457951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71E0BF-6260-F33E-D123-F36E05127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9800" dirty="0"/>
              <a:t>J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F74F4B1-BAD9-C27D-8E31-D927686ECB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2086926"/>
              </p:ext>
            </p:extLst>
          </p:nvPr>
        </p:nvGraphicFramePr>
        <p:xfrm>
          <a:off x="838200" y="1825625"/>
          <a:ext cx="10515600" cy="3859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4720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4C46A4-C34D-6D85-9A44-09DA24176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393360" cy="1325563"/>
          </a:xfrm>
        </p:spPr>
        <p:txBody>
          <a:bodyPr>
            <a:noAutofit/>
          </a:bodyPr>
          <a:lstStyle/>
          <a:p>
            <a:r>
              <a:rPr lang="en-GB" sz="9800" dirty="0">
                <a:solidFill>
                  <a:schemeClr val="bg1"/>
                </a:solidFill>
              </a:rPr>
              <a:t>K</a:t>
            </a:r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2550BC-F31D-5776-AB2E-3F3C938C43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Kenny (both of them!)</a:t>
            </a:r>
          </a:p>
          <a:p>
            <a:r>
              <a:rPr lang="en-GB" dirty="0">
                <a:solidFill>
                  <a:schemeClr val="bg1"/>
                </a:solidFill>
              </a:rPr>
              <a:t>Kit </a:t>
            </a:r>
            <a:r>
              <a:rPr lang="en-GB" dirty="0" err="1">
                <a:solidFill>
                  <a:schemeClr val="bg1"/>
                </a:solidFill>
              </a:rPr>
              <a:t>kats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King</a:t>
            </a:r>
          </a:p>
        </p:txBody>
      </p:sp>
      <p:sp>
        <p:nvSpPr>
          <p:cNvPr id="1035" name="Oval 1034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56B4C4D-0AA7-DF50-B3E8-674DB54108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5" r="33950"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4254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41" name="Straight Connector 1040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3" name="Freeform: Shape 1042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5" name="Freeform: Shape 1044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23449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6513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Close up of green clovers">
            <a:extLst>
              <a:ext uri="{FF2B5EF4-FFF2-40B4-BE49-F238E27FC236}">
                <a16:creationId xmlns:a16="http://schemas.microsoft.com/office/drawing/2014/main" id="{2B6D5081-82A5-C8BC-BC53-F4C4633C0F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370" r="26369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2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2DC6E7-1207-052E-689D-8E3E1C70E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Autofit/>
          </a:bodyPr>
          <a:lstStyle/>
          <a:p>
            <a:r>
              <a:rPr lang="en-GB" sz="9800" dirty="0">
                <a:solidFill>
                  <a:schemeClr val="bg1"/>
                </a:solidFill>
              </a:rPr>
              <a:t>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74D07-4CE8-6ABD-7896-F4E6655A6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Land</a:t>
            </a:r>
          </a:p>
          <a:p>
            <a:r>
              <a:rPr lang="en-GB" dirty="0">
                <a:solidFill>
                  <a:schemeClr val="bg1"/>
                </a:solidFill>
              </a:rPr>
              <a:t>Lyra</a:t>
            </a:r>
          </a:p>
          <a:p>
            <a:r>
              <a:rPr lang="en-GB" dirty="0">
                <a:solidFill>
                  <a:schemeClr val="bg1"/>
                </a:solidFill>
              </a:rPr>
              <a:t>Life</a:t>
            </a:r>
          </a:p>
          <a:p>
            <a:r>
              <a:rPr lang="en-GB" dirty="0">
                <a:solidFill>
                  <a:schemeClr val="bg1"/>
                </a:solidFill>
              </a:rPr>
              <a:t>Lilly</a:t>
            </a:r>
          </a:p>
          <a:p>
            <a:r>
              <a:rPr lang="en-GB" dirty="0">
                <a:solidFill>
                  <a:schemeClr val="bg1"/>
                </a:solidFill>
              </a:rPr>
              <a:t>Lewis (both of them)</a:t>
            </a:r>
          </a:p>
          <a:p>
            <a:r>
              <a:rPr lang="en-GB" dirty="0">
                <a:solidFill>
                  <a:schemeClr val="bg1"/>
                </a:solidFill>
              </a:rPr>
              <a:t>Luck</a:t>
            </a:r>
          </a:p>
        </p:txBody>
      </p:sp>
    </p:spTree>
    <p:extLst>
      <p:ext uri="{BB962C8B-B14F-4D97-AF65-F5344CB8AC3E}">
        <p14:creationId xmlns:p14="http://schemas.microsoft.com/office/powerpoint/2010/main" val="1188334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AEA6F7-E57B-BA48-2FBC-F2E58BB1F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>
            <a:normAutofit/>
          </a:bodyPr>
          <a:lstStyle/>
          <a:p>
            <a:r>
              <a:rPr lang="en-GB" dirty="0"/>
              <a:t>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C6287-2967-E62C-88CF-B5A4334DF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87502" cy="4351338"/>
          </a:xfrm>
        </p:spPr>
        <p:txBody>
          <a:bodyPr>
            <a:normAutofit/>
          </a:bodyPr>
          <a:lstStyle/>
          <a:p>
            <a:r>
              <a:rPr lang="en-GB" dirty="0"/>
              <a:t>Millie </a:t>
            </a:r>
          </a:p>
          <a:p>
            <a:r>
              <a:rPr lang="en-GB" dirty="0"/>
              <a:t>Mums                      </a:t>
            </a:r>
          </a:p>
          <a:p>
            <a:r>
              <a:rPr lang="en-GB" dirty="0"/>
              <a:t>Millie-Rose</a:t>
            </a:r>
          </a:p>
          <a:p>
            <a:r>
              <a:rPr lang="en-GB" dirty="0"/>
              <a:t>Max</a:t>
            </a:r>
          </a:p>
          <a:p>
            <a:r>
              <a:rPr lang="en-GB" dirty="0"/>
              <a:t>Mrs Sek</a:t>
            </a:r>
          </a:p>
          <a:p>
            <a:r>
              <a:rPr lang="en-GB" dirty="0"/>
              <a:t>Miss. Jeffries</a:t>
            </a:r>
          </a:p>
          <a:p>
            <a:r>
              <a:rPr lang="en-GB" dirty="0"/>
              <a:t>Milk</a:t>
            </a:r>
          </a:p>
          <a:p>
            <a:r>
              <a:rPr lang="en-GB" dirty="0"/>
              <a:t>Mouse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3272FA-385B-530B-6A0A-3FC9792179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4" r="3079"/>
          <a:stretch/>
        </p:blipFill>
        <p:spPr>
          <a:xfrm>
            <a:off x="6916501" y="1381639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12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8028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6C3C8-E858-E25C-B455-D3DE863AD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9800" dirty="0"/>
              <a:t>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ECDB478-D4A9-EC5B-252E-9569B1BBDFA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38597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98532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rgbClr val="FFC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4C178-DF1C-30C1-855E-3929D0DF3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>
            <a:noAutofit/>
          </a:bodyPr>
          <a:lstStyle/>
          <a:p>
            <a:r>
              <a:rPr lang="en-GB" sz="9800" dirty="0"/>
              <a:t>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8709E-9674-75D0-CE98-08B4B4AD72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87502" cy="4351338"/>
          </a:xfrm>
        </p:spPr>
        <p:txBody>
          <a:bodyPr>
            <a:normAutofit/>
          </a:bodyPr>
          <a:lstStyle/>
          <a:p>
            <a:r>
              <a:rPr lang="en-GB" dirty="0"/>
              <a:t>Oscar</a:t>
            </a:r>
          </a:p>
          <a:p>
            <a:r>
              <a:rPr lang="en-GB" dirty="0"/>
              <a:t>Oliver Cromwell</a:t>
            </a:r>
          </a:p>
          <a:p>
            <a:r>
              <a:rPr lang="en-GB" dirty="0"/>
              <a:t>Oxygen</a:t>
            </a:r>
          </a:p>
          <a:p>
            <a:r>
              <a:rPr lang="en-GB" dirty="0"/>
              <a:t>October</a:t>
            </a:r>
          </a:p>
        </p:txBody>
      </p:sp>
      <p:pic>
        <p:nvPicPr>
          <p:cNvPr id="5" name="Picture 4" descr="Vibrant autumn trees">
            <a:extLst>
              <a:ext uri="{FF2B5EF4-FFF2-40B4-BE49-F238E27FC236}">
                <a16:creationId xmlns:a16="http://schemas.microsoft.com/office/drawing/2014/main" id="{CF2A1343-F314-9B3B-EFE7-9AA7A49CDD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4891"/>
          <a:stretch/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18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22808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Wall of presents">
            <a:extLst>
              <a:ext uri="{FF2B5EF4-FFF2-40B4-BE49-F238E27FC236}">
                <a16:creationId xmlns:a16="http://schemas.microsoft.com/office/drawing/2014/main" id="{59599EF2-7DF6-2272-97B2-B3AE9F7AA5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98" r="34841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B8049A-2A2D-CD0A-3279-B71E9ED9F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Autofit/>
          </a:bodyPr>
          <a:lstStyle/>
          <a:p>
            <a:r>
              <a:rPr lang="en-GB" sz="9800" dirty="0"/>
              <a:t>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4857B-46DE-F614-EA11-BB76B6214C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/>
          </a:bodyPr>
          <a:lstStyle/>
          <a:p>
            <a:r>
              <a:rPr lang="en-GB" dirty="0"/>
              <a:t>Pants</a:t>
            </a:r>
          </a:p>
          <a:p>
            <a:r>
              <a:rPr lang="en-GB" dirty="0"/>
              <a:t>Paper</a:t>
            </a:r>
          </a:p>
          <a:p>
            <a:r>
              <a:rPr lang="en-GB" dirty="0"/>
              <a:t>Pencils</a:t>
            </a:r>
          </a:p>
          <a:p>
            <a:r>
              <a:rPr lang="en-GB" dirty="0"/>
              <a:t>Paint</a:t>
            </a:r>
          </a:p>
          <a:p>
            <a:r>
              <a:rPr lang="en-GB" dirty="0"/>
              <a:t>Presents</a:t>
            </a:r>
          </a:p>
        </p:txBody>
      </p:sp>
    </p:spTree>
    <p:extLst>
      <p:ext uri="{BB962C8B-B14F-4D97-AF65-F5344CB8AC3E}">
        <p14:creationId xmlns:p14="http://schemas.microsoft.com/office/powerpoint/2010/main" val="9645765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!!Rectangle">
            <a:extLst>
              <a:ext uri="{FF2B5EF4-FFF2-40B4-BE49-F238E27FC236}">
                <a16:creationId xmlns:a16="http://schemas.microsoft.com/office/drawing/2014/main" id="{032D8B87-88DA-4E9C-B676-B10D70EA59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Yellow question mark">
            <a:extLst>
              <a:ext uri="{FF2B5EF4-FFF2-40B4-BE49-F238E27FC236}">
                <a16:creationId xmlns:a16="http://schemas.microsoft.com/office/drawing/2014/main" id="{04B94021-3FE6-9802-00A9-C850BAEDC4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b="6134"/>
          <a:stretch/>
        </p:blipFill>
        <p:spPr>
          <a:xfrm>
            <a:off x="20" y="-8466"/>
            <a:ext cx="12191980" cy="68664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0D3762-7470-797C-1D75-98AC85854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r>
              <a:rPr lang="en-GB" sz="9800" dirty="0">
                <a:solidFill>
                  <a:srgbClr val="FFFFFF"/>
                </a:solidFill>
              </a:rPr>
              <a:t>Q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897FCF-E819-3445-62F3-ACC12D0D6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5974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Queen</a:t>
            </a:r>
          </a:p>
          <a:p>
            <a:r>
              <a:rPr lang="en-GB" dirty="0">
                <a:solidFill>
                  <a:srgbClr val="FFFFFF"/>
                </a:solidFill>
              </a:rPr>
              <a:t>Quavers</a:t>
            </a:r>
          </a:p>
          <a:p>
            <a:r>
              <a:rPr lang="en-GB" dirty="0">
                <a:solidFill>
                  <a:srgbClr val="FFFFFF"/>
                </a:solidFill>
              </a:rPr>
              <a:t>Questions</a:t>
            </a:r>
          </a:p>
          <a:p>
            <a:r>
              <a:rPr lang="en-GB" dirty="0">
                <a:solidFill>
                  <a:srgbClr val="FFFFFF"/>
                </a:solidFill>
              </a:rPr>
              <a:t>Quiet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60679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!!Rectangle">
            <a:extLst>
              <a:ext uri="{FF2B5EF4-FFF2-40B4-BE49-F238E27FC236}">
                <a16:creationId xmlns:a16="http://schemas.microsoft.com/office/drawing/2014/main" id="{9F8A656C-0806-4677-A38B-DA5DF0F3C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Lines of an athletic running track">
            <a:extLst>
              <a:ext uri="{FF2B5EF4-FFF2-40B4-BE49-F238E27FC236}">
                <a16:creationId xmlns:a16="http://schemas.microsoft.com/office/drawing/2014/main" id="{B877FDBC-5F6B-8D91-6938-179BC39E8D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5000"/>
          </a:blip>
          <a:srcRect t="8712" b="701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BEF8C6D-8BB3-473A-9607-D7381CC5C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7537" y="643467"/>
            <a:ext cx="5520995" cy="5215839"/>
          </a:xfrm>
          <a:prstGeom prst="roundRect">
            <a:avLst>
              <a:gd name="adj" fmla="val 265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0191CC-9E56-6965-CBFB-313D56CC7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9101" y="965200"/>
            <a:ext cx="4217300" cy="1667165"/>
          </a:xfrm>
        </p:spPr>
        <p:txBody>
          <a:bodyPr anchor="b">
            <a:normAutofit/>
          </a:bodyPr>
          <a:lstStyle/>
          <a:p>
            <a:r>
              <a:rPr lang="en-GB" dirty="0"/>
              <a:t>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48F86C-A9F6-1568-91A8-094B13936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9101" y="3029527"/>
            <a:ext cx="4877697" cy="2508046"/>
          </a:xfrm>
        </p:spPr>
        <p:txBody>
          <a:bodyPr>
            <a:normAutofit/>
          </a:bodyPr>
          <a:lstStyle/>
          <a:p>
            <a:r>
              <a:rPr lang="en-GB" sz="2400"/>
              <a:t>Running</a:t>
            </a:r>
          </a:p>
          <a:p>
            <a:r>
              <a:rPr lang="en-GB" sz="2400"/>
              <a:t>Rolandas</a:t>
            </a:r>
          </a:p>
          <a:p>
            <a:r>
              <a:rPr lang="en-GB" sz="2400"/>
              <a:t>Rugby</a:t>
            </a: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DCFDFFB9-D302-4A05-A770-D33232254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06764" y="906791"/>
            <a:ext cx="2987899" cy="2987899"/>
          </a:xfrm>
          <a:prstGeom prst="arc">
            <a:avLst>
              <a:gd name="adj1" fmla="val 16200000"/>
              <a:gd name="adj2" fmla="val 114657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063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!!Rectangle">
            <a:extLst>
              <a:ext uri="{FF2B5EF4-FFF2-40B4-BE49-F238E27FC236}">
                <a16:creationId xmlns:a16="http://schemas.microsoft.com/office/drawing/2014/main" id="{D3F3A98B-FC65-4638-942D-043D90701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66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 descr="Earth from space">
            <a:extLst>
              <a:ext uri="{FF2B5EF4-FFF2-40B4-BE49-F238E27FC236}">
                <a16:creationId xmlns:a16="http://schemas.microsoft.com/office/drawing/2014/main" id="{4802E706-D12B-55A2-43F4-04B39D8EA5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7" name="Arc 16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790889" flipH="1">
            <a:off x="715850" y="795372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92396" y="1119031"/>
            <a:ext cx="4619938" cy="46199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00D23-7715-B662-BFD6-0C193D5ED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74281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 sz="9800" dirty="0"/>
              <a:t>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69BBC6-3C76-1A5E-08FA-DAA9DB3E5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1360"/>
            <a:ext cx="5536397" cy="393528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Satellites</a:t>
            </a:r>
          </a:p>
          <a:p>
            <a:r>
              <a:rPr lang="en-GB" dirty="0">
                <a:solidFill>
                  <a:srgbClr val="FFFFFF"/>
                </a:solidFill>
              </a:rPr>
              <a:t>Sun</a:t>
            </a:r>
          </a:p>
          <a:p>
            <a:r>
              <a:rPr lang="en-GB" dirty="0">
                <a:solidFill>
                  <a:srgbClr val="FFFFFF"/>
                </a:solidFill>
              </a:rPr>
              <a:t>Sister</a:t>
            </a:r>
          </a:p>
          <a:p>
            <a:r>
              <a:rPr lang="en-GB" dirty="0">
                <a:solidFill>
                  <a:srgbClr val="FFFFFF"/>
                </a:solidFill>
              </a:rPr>
              <a:t>Scientists</a:t>
            </a:r>
          </a:p>
          <a:p>
            <a:r>
              <a:rPr lang="en-GB" dirty="0">
                <a:solidFill>
                  <a:srgbClr val="FFFFFF"/>
                </a:solidFill>
              </a:rPr>
              <a:t>Scotland</a:t>
            </a:r>
          </a:p>
          <a:p>
            <a:r>
              <a:rPr lang="en-GB" dirty="0">
                <a:solidFill>
                  <a:srgbClr val="FFFFFF"/>
                </a:solidFill>
              </a:rPr>
              <a:t>Sekatawa</a:t>
            </a:r>
          </a:p>
          <a:p>
            <a:r>
              <a:rPr lang="en-GB" dirty="0">
                <a:solidFill>
                  <a:srgbClr val="FFFFFF"/>
                </a:solidFill>
              </a:rPr>
              <a:t>Shortbread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17460" y="4737713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37988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DA1F35B-C8F7-4A5A-9339-7DA4D785B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B2D4AD41-40DA-4A81-92F5-B6E3BA1ED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746107">
            <a:off x="8175088" y="457951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356D77-F451-D45D-BE44-81E2A1BAD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9800" dirty="0"/>
              <a:t>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855FED1-2D3A-7BEE-5561-1427894F92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2433744"/>
              </p:ext>
            </p:extLst>
          </p:nvPr>
        </p:nvGraphicFramePr>
        <p:xfrm>
          <a:off x="838200" y="1825625"/>
          <a:ext cx="10515600" cy="3859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65959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2CFBC99-FB8F-41F7-A81D-A5288D688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Yellow umbrella in a sea of many black umbrellas">
            <a:extLst>
              <a:ext uri="{FF2B5EF4-FFF2-40B4-BE49-F238E27FC236}">
                <a16:creationId xmlns:a16="http://schemas.microsoft.com/office/drawing/2014/main" id="{B7E66007-7B8D-9E92-F18D-9EB0724192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EF86BFA-9133-4F6B-98BE-1CBB87EB6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3666683"/>
            <a:ext cx="12188952" cy="3191317"/>
          </a:xfrm>
          <a:prstGeom prst="rect">
            <a:avLst/>
          </a:prstGeom>
          <a:gradFill>
            <a:gsLst>
              <a:gs pos="42000">
                <a:schemeClr val="bg1">
                  <a:alpha val="23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3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1C8023-7395-B8C6-98FB-E7CA82CCE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9143" y="3040139"/>
            <a:ext cx="5257800" cy="17015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9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8EA035-BFCC-1F6E-84BD-BF3EC1BBC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5440" y="4829677"/>
            <a:ext cx="5147960" cy="64678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US" sz="49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Umbrellas</a:t>
            </a:r>
          </a:p>
          <a:p>
            <a:pPr marL="0" indent="0">
              <a:buNone/>
            </a:pPr>
            <a:r>
              <a:rPr lang="en-US" sz="4900" dirty="0"/>
              <a:t>Understanding</a:t>
            </a:r>
            <a:endParaRPr lang="en-US" sz="49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10886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2CFBC99-FB8F-41F7-A81D-A5288D688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crophone and piano">
            <a:extLst>
              <a:ext uri="{FF2B5EF4-FFF2-40B4-BE49-F238E27FC236}">
                <a16:creationId xmlns:a16="http://schemas.microsoft.com/office/drawing/2014/main" id="{D4D4DEEF-F0C3-175A-C175-F15A46BA0E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073" r="-1" b="-1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EF86BFA-9133-4F6B-98BE-1CBB87EB6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3666683"/>
            <a:ext cx="12188952" cy="3191317"/>
          </a:xfrm>
          <a:prstGeom prst="rect">
            <a:avLst/>
          </a:prstGeom>
          <a:gradFill>
            <a:gsLst>
              <a:gs pos="42000">
                <a:schemeClr val="bg1">
                  <a:alpha val="23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3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0AC027-120D-7032-56A0-4860A02C8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9" y="3834174"/>
            <a:ext cx="5257800" cy="17015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9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AA7B3-83D0-48EF-73E5-301AB61A2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592499"/>
            <a:ext cx="5147960" cy="64678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US" sz="49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voices</a:t>
            </a:r>
          </a:p>
        </p:txBody>
      </p:sp>
    </p:spTree>
    <p:extLst>
      <p:ext uri="{BB962C8B-B14F-4D97-AF65-F5344CB8AC3E}">
        <p14:creationId xmlns:p14="http://schemas.microsoft.com/office/powerpoint/2010/main" val="1944031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2CFBC99-FB8F-41F7-A81D-A5288D688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Rippled water patterns">
            <a:extLst>
              <a:ext uri="{FF2B5EF4-FFF2-40B4-BE49-F238E27FC236}">
                <a16:creationId xmlns:a16="http://schemas.microsoft.com/office/drawing/2014/main" id="{F51C7915-885A-EA34-D8B5-6BE9E37488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495" r="-1" b="5081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EF86BFA-9133-4F6B-98BE-1CBB87EB6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3666683"/>
            <a:ext cx="12188952" cy="3191317"/>
          </a:xfrm>
          <a:prstGeom prst="rect">
            <a:avLst/>
          </a:prstGeom>
          <a:gradFill>
            <a:gsLst>
              <a:gs pos="42000">
                <a:schemeClr val="bg1">
                  <a:alpha val="23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3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80C786-6214-4C4E-EA04-0B946D756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9" y="3834174"/>
            <a:ext cx="5257800" cy="17015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9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E20F3-E628-9770-5CEE-DEC78597C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592499"/>
            <a:ext cx="5147960" cy="64678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US" sz="4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water</a:t>
            </a:r>
          </a:p>
        </p:txBody>
      </p:sp>
    </p:spTree>
    <p:extLst>
      <p:ext uri="{BB962C8B-B14F-4D97-AF65-F5344CB8AC3E}">
        <p14:creationId xmlns:p14="http://schemas.microsoft.com/office/powerpoint/2010/main" val="11094208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DB4426-96C2-17B7-E321-695FAB68A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>
            <a:noAutofit/>
          </a:bodyPr>
          <a:lstStyle/>
          <a:p>
            <a:r>
              <a:rPr lang="en-GB" sz="9600" dirty="0"/>
              <a:t>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E2B96-8574-4109-DC38-167A19CA4F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87502" cy="4351338"/>
          </a:xfrm>
        </p:spPr>
        <p:txBody>
          <a:bodyPr>
            <a:normAutofit/>
          </a:bodyPr>
          <a:lstStyle/>
          <a:p>
            <a:r>
              <a:rPr lang="en-GB" sz="4400" dirty="0"/>
              <a:t>X factor</a:t>
            </a:r>
          </a:p>
          <a:p>
            <a:r>
              <a:rPr lang="en-GB" sz="4400" dirty="0"/>
              <a:t>X rays</a:t>
            </a:r>
          </a:p>
          <a:p>
            <a:endParaRPr lang="en-GB" dirty="0"/>
          </a:p>
        </p:txBody>
      </p:sp>
      <p:pic>
        <p:nvPicPr>
          <p:cNvPr id="5" name="Picture 4" descr="The radiologic figure of a skeleton">
            <a:extLst>
              <a:ext uri="{FF2B5EF4-FFF2-40B4-BE49-F238E27FC236}">
                <a16:creationId xmlns:a16="http://schemas.microsoft.com/office/drawing/2014/main" id="{0BE7AF15-F7EC-6C3C-F4F6-5BF4202563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53" r="1" b="1"/>
          <a:stretch/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18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52194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Textura abstracta de humo blanco">
            <a:extLst>
              <a:ext uri="{FF2B5EF4-FFF2-40B4-BE49-F238E27FC236}">
                <a16:creationId xmlns:a16="http://schemas.microsoft.com/office/drawing/2014/main" id="{33FFF368-9D6E-6BC9-B150-6F884DA9DD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120" r="1619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16CB6E-5C94-810A-813A-584B8AE0B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Autofit/>
          </a:bodyPr>
          <a:lstStyle/>
          <a:p>
            <a:r>
              <a:rPr lang="en-GB" sz="9800" dirty="0"/>
              <a:t>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1A3D4-A392-06DB-EF67-484E7AFD2F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/>
          </a:bodyPr>
          <a:lstStyle/>
          <a:p>
            <a:r>
              <a:rPr lang="en-GB" dirty="0" err="1"/>
              <a:t>Yuhan</a:t>
            </a:r>
            <a:endParaRPr lang="en-GB" dirty="0"/>
          </a:p>
          <a:p>
            <a:r>
              <a:rPr lang="en-GB" dirty="0"/>
              <a:t>yoghurt</a:t>
            </a:r>
          </a:p>
        </p:txBody>
      </p:sp>
    </p:spTree>
    <p:extLst>
      <p:ext uri="{BB962C8B-B14F-4D97-AF65-F5344CB8AC3E}">
        <p14:creationId xmlns:p14="http://schemas.microsoft.com/office/powerpoint/2010/main" val="40048408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CE1AED4-C7FF-4468-BF54-4470A0A3E2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Zebra a preto e branco">
            <a:extLst>
              <a:ext uri="{FF2B5EF4-FFF2-40B4-BE49-F238E27FC236}">
                <a16:creationId xmlns:a16="http://schemas.microsoft.com/office/drawing/2014/main" id="{2F281E1B-7EA3-5676-27B8-2FBDDFA133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122" r="-1" b="15632"/>
          <a:stretch/>
        </p:blipFill>
        <p:spPr>
          <a:xfrm>
            <a:off x="20" y="-111308"/>
            <a:ext cx="12188932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DE94FAB-AA60-43B4-A2C3-3A940B9A9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" y="4530071"/>
            <a:ext cx="12191999" cy="2327926"/>
          </a:xfrm>
          <a:prstGeom prst="rect">
            <a:avLst/>
          </a:prstGeom>
          <a:gradFill flip="none" rotWithShape="1">
            <a:gsLst>
              <a:gs pos="44000">
                <a:schemeClr val="tx1">
                  <a:alpha val="40000"/>
                </a:schemeClr>
              </a:gs>
              <a:gs pos="100000">
                <a:schemeClr val="tx1">
                  <a:alpha val="70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8BE5D3-447C-F588-16AF-8AE2CC81C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0249" y="910842"/>
            <a:ext cx="9144000" cy="1152663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9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07AF28-9317-422D-68EE-68352E60D4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4855" y="2348759"/>
            <a:ext cx="9144000" cy="64678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r>
              <a:rPr lang="en-US" sz="44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Zebras</a:t>
            </a:r>
          </a:p>
          <a:p>
            <a:pPr marL="0" indent="0" algn="ctr">
              <a:buNone/>
            </a:pPr>
            <a:r>
              <a:rPr lang="en-US" sz="4400" dirty="0">
                <a:solidFill>
                  <a:schemeClr val="bg1"/>
                </a:solidFill>
              </a:rPr>
              <a:t>zips</a:t>
            </a:r>
            <a:endParaRPr lang="en-US" sz="4400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1638443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Office">
      <a:dk1>
        <a:srgbClr val="000000"/>
      </a:dk1>
      <a:lt1>
        <a:srgbClr val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213</Words>
  <Application>Microsoft Office PowerPoint</Application>
  <PresentationFormat>Widescreen</PresentationFormat>
  <Paragraphs>143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Avenir Next LT Pro</vt:lpstr>
      <vt:lpstr>Calibri</vt:lpstr>
      <vt:lpstr>Tw Cen MT</vt:lpstr>
      <vt:lpstr>ShapesVTI</vt:lpstr>
      <vt:lpstr>Cromwell’s Thankful Thursday Thoughts</vt:lpstr>
      <vt:lpstr>A</vt:lpstr>
      <vt:lpstr>B</vt:lpstr>
      <vt:lpstr>C</vt:lpstr>
      <vt:lpstr>D</vt:lpstr>
      <vt:lpstr>E</vt:lpstr>
      <vt:lpstr>F</vt:lpstr>
      <vt:lpstr>G</vt:lpstr>
      <vt:lpstr>H</vt:lpstr>
      <vt:lpstr>I</vt:lpstr>
      <vt:lpstr>J</vt:lpstr>
      <vt:lpstr>K</vt:lpstr>
      <vt:lpstr>L</vt:lpstr>
      <vt:lpstr>M</vt:lpstr>
      <vt:lpstr>N</vt:lpstr>
      <vt:lpstr>O</vt:lpstr>
      <vt:lpstr>P</vt:lpstr>
      <vt:lpstr>Q</vt:lpstr>
      <vt:lpstr>R</vt:lpstr>
      <vt:lpstr>S</vt:lpstr>
      <vt:lpstr>T</vt:lpstr>
      <vt:lpstr>U</vt:lpstr>
      <vt:lpstr>V</vt:lpstr>
      <vt:lpstr>W</vt:lpstr>
      <vt:lpstr>X</vt:lpstr>
      <vt:lpstr>Y</vt:lpstr>
      <vt:lpstr>Z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Cromwell’s Thankful Thursday Thoughts</dc:title>
  <dc:creator>Gill Sekatawa</dc:creator>
  <cp:lastModifiedBy>Gill Sekatawa</cp:lastModifiedBy>
  <cp:revision>2</cp:revision>
  <dcterms:created xsi:type="dcterms:W3CDTF">2024-02-08T13:30:21Z</dcterms:created>
  <dcterms:modified xsi:type="dcterms:W3CDTF">2024-02-10T15:45:32Z</dcterms:modified>
</cp:coreProperties>
</file>