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revisionInfo.xml" ContentType="application/vnd.ms-powerpoint.revisioninfo+xml"/>
  <Override PartName="/ppt/changesInfos/changesInfo1.xml" ContentType="application/vnd.ms-powerpoint.changes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0AEEEF-63F0-445A-A168-92B8BDF825B9}" v="21" dt="2026-09-14T17:45:35.561"/>
    <p1510:client id="{5B6CCBDA-34B0-E7F0-C3C8-F03C52C78BDF}" v="520" dt="2026-09-16T13:02:36.2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-204" y="-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ianne Pearson" userId="S::brianne.pearson@nla.eastern-mat.co.uk::f446f76b-891b-45a8-a6ce-61ad43f2255b" providerId="AD" clId="Web-{5B6CCBDA-34B0-E7F0-C3C8-F03C52C78BDF}"/>
    <pc:docChg chg="modSld">
      <pc:chgData name="Brianne Pearson" userId="S::brianne.pearson@nla.eastern-mat.co.uk::f446f76b-891b-45a8-a6ce-61ad43f2255b" providerId="AD" clId="Web-{5B6CCBDA-34B0-E7F0-C3C8-F03C52C78BDF}" dt="2026-09-16T13:02:36.283" v="257" actId="1076"/>
      <pc:docMkLst>
        <pc:docMk/>
      </pc:docMkLst>
      <pc:sldChg chg="addSp delSp modSp">
        <pc:chgData name="Brianne Pearson" userId="S::brianne.pearson@nla.eastern-mat.co.uk::f446f76b-891b-45a8-a6ce-61ad43f2255b" providerId="AD" clId="Web-{5B6CCBDA-34B0-E7F0-C3C8-F03C52C78BDF}" dt="2026-09-16T13:02:36.283" v="257" actId="1076"/>
        <pc:sldMkLst>
          <pc:docMk/>
          <pc:sldMk cId="3193109998" sldId="256"/>
        </pc:sldMkLst>
        <pc:spChg chg="del">
          <ac:chgData name="Brianne Pearson" userId="S::brianne.pearson@nla.eastern-mat.co.uk::f446f76b-891b-45a8-a6ce-61ad43f2255b" providerId="AD" clId="Web-{5B6CCBDA-34B0-E7F0-C3C8-F03C52C78BDF}" dt="2026-09-16T12:50:47.356" v="31"/>
          <ac:spMkLst>
            <pc:docMk/>
            <pc:sldMk cId="3193109998" sldId="256"/>
            <ac:spMk id="5" creationId="{9D577778-24EB-DE6B-7223-E5C3419E33E3}"/>
          </ac:spMkLst>
        </pc:spChg>
        <pc:spChg chg="mod">
          <ac:chgData name="Brianne Pearson" userId="S::brianne.pearson@nla.eastern-mat.co.uk::f446f76b-891b-45a8-a6ce-61ad43f2255b" providerId="AD" clId="Web-{5B6CCBDA-34B0-E7F0-C3C8-F03C52C78BDF}" dt="2026-09-16T12:50:46.153" v="30" actId="20577"/>
          <ac:spMkLst>
            <pc:docMk/>
            <pc:sldMk cId="3193109998" sldId="256"/>
            <ac:spMk id="6" creationId="{FF39C3FC-BDE2-BC33-0A34-919A7A85C27A}"/>
          </ac:spMkLst>
        </pc:spChg>
        <pc:spChg chg="add del mod">
          <ac:chgData name="Brianne Pearson" userId="S::brianne.pearson@nla.eastern-mat.co.uk::f446f76b-891b-45a8-a6ce-61ad43f2255b" providerId="AD" clId="Web-{5B6CCBDA-34B0-E7F0-C3C8-F03C52C78BDF}" dt="2026-09-16T12:55:49.534" v="102"/>
          <ac:spMkLst>
            <pc:docMk/>
            <pc:sldMk cId="3193109998" sldId="256"/>
            <ac:spMk id="12" creationId="{FF2854D5-1FA6-34D4-71A8-21459B630AC7}"/>
          </ac:spMkLst>
        </pc:spChg>
        <pc:spChg chg="add mod">
          <ac:chgData name="Brianne Pearson" userId="S::brianne.pearson@nla.eastern-mat.co.uk::f446f76b-891b-45a8-a6ce-61ad43f2255b" providerId="AD" clId="Web-{5B6CCBDA-34B0-E7F0-C3C8-F03C52C78BDF}" dt="2026-09-16T13:00:45.312" v="236" actId="20577"/>
          <ac:spMkLst>
            <pc:docMk/>
            <pc:sldMk cId="3193109998" sldId="256"/>
            <ac:spMk id="15" creationId="{9CEEFDE7-605B-61BD-89F2-696C848F8313}"/>
          </ac:spMkLst>
        </pc:spChg>
        <pc:graphicFrameChg chg="del mod modGraphic">
          <ac:chgData name="Brianne Pearson" userId="S::brianne.pearson@nla.eastern-mat.co.uk::f446f76b-891b-45a8-a6ce-61ad43f2255b" providerId="AD" clId="Web-{5B6CCBDA-34B0-E7F0-C3C8-F03C52C78BDF}" dt="2026-09-16T12:50:16.028" v="14"/>
          <ac:graphicFrameMkLst>
            <pc:docMk/>
            <pc:sldMk cId="3193109998" sldId="256"/>
            <ac:graphicFrameMk id="4" creationId="{A95C4CF2-AEBC-4880-9E97-D9450D14B4EC}"/>
          </ac:graphicFrameMkLst>
        </pc:graphicFrameChg>
        <pc:picChg chg="add mod">
          <ac:chgData name="Brianne Pearson" userId="S::brianne.pearson@nla.eastern-mat.co.uk::f446f76b-891b-45a8-a6ce-61ad43f2255b" providerId="AD" clId="Web-{5B6CCBDA-34B0-E7F0-C3C8-F03C52C78BDF}" dt="2026-09-16T13:01:31.594" v="247" actId="1076"/>
          <ac:picMkLst>
            <pc:docMk/>
            <pc:sldMk cId="3193109998" sldId="256"/>
            <ac:picMk id="2" creationId="{AF032A94-F74F-DE69-B822-E8EAE1D8C7D8}"/>
          </ac:picMkLst>
        </pc:picChg>
        <pc:picChg chg="add mod modCrop">
          <ac:chgData name="Brianne Pearson" userId="S::brianne.pearson@nla.eastern-mat.co.uk::f446f76b-891b-45a8-a6ce-61ad43f2255b" providerId="AD" clId="Web-{5B6CCBDA-34B0-E7F0-C3C8-F03C52C78BDF}" dt="2026-09-16T13:01:33.141" v="248" actId="1076"/>
          <ac:picMkLst>
            <pc:docMk/>
            <pc:sldMk cId="3193109998" sldId="256"/>
            <ac:picMk id="3" creationId="{8CEC9B7D-858A-9CC8-A994-772E8DAFF6C8}"/>
          </ac:picMkLst>
        </pc:picChg>
        <pc:picChg chg="del">
          <ac:chgData name="Brianne Pearson" userId="S::brianne.pearson@nla.eastern-mat.co.uk::f446f76b-891b-45a8-a6ce-61ad43f2255b" providerId="AD" clId="Web-{5B6CCBDA-34B0-E7F0-C3C8-F03C52C78BDF}" dt="2026-09-16T12:50:16.699" v="15"/>
          <ac:picMkLst>
            <pc:docMk/>
            <pc:sldMk cId="3193109998" sldId="256"/>
            <ac:picMk id="9" creationId="{DBD67991-DA1D-E1EB-6ED6-15507F6D8AC5}"/>
          </ac:picMkLst>
        </pc:picChg>
        <pc:picChg chg="del">
          <ac:chgData name="Brianne Pearson" userId="S::brianne.pearson@nla.eastern-mat.co.uk::f446f76b-891b-45a8-a6ce-61ad43f2255b" providerId="AD" clId="Web-{5B6CCBDA-34B0-E7F0-C3C8-F03C52C78BDF}" dt="2026-09-16T12:50:21.481" v="19"/>
          <ac:picMkLst>
            <pc:docMk/>
            <pc:sldMk cId="3193109998" sldId="256"/>
            <ac:picMk id="10" creationId="{A39CC9BC-DF21-2847-0365-37C567A06ECF}"/>
          </ac:picMkLst>
        </pc:picChg>
        <pc:picChg chg="add mod modCrop">
          <ac:chgData name="Brianne Pearson" userId="S::brianne.pearson@nla.eastern-mat.co.uk::f446f76b-891b-45a8-a6ce-61ad43f2255b" providerId="AD" clId="Web-{5B6CCBDA-34B0-E7F0-C3C8-F03C52C78BDF}" dt="2026-09-16T13:01:40.735" v="250" actId="14100"/>
          <ac:picMkLst>
            <pc:docMk/>
            <pc:sldMk cId="3193109998" sldId="256"/>
            <ac:picMk id="11" creationId="{6A3A7305-1329-F8E8-D753-1BA9E9666B31}"/>
          </ac:picMkLst>
        </pc:picChg>
        <pc:picChg chg="add mod">
          <ac:chgData name="Brianne Pearson" userId="S::brianne.pearson@nla.eastern-mat.co.uk::f446f76b-891b-45a8-a6ce-61ad43f2255b" providerId="AD" clId="Web-{5B6CCBDA-34B0-E7F0-C3C8-F03C52C78BDF}" dt="2026-09-16T13:01:09.859" v="244" actId="1076"/>
          <ac:picMkLst>
            <pc:docMk/>
            <pc:sldMk cId="3193109998" sldId="256"/>
            <ac:picMk id="13" creationId="{59DA510A-E5E8-9CA9-6B91-DC4C2EFFA832}"/>
          </ac:picMkLst>
        </pc:picChg>
        <pc:picChg chg="add mod modCrop">
          <ac:chgData name="Brianne Pearson" userId="S::brianne.pearson@nla.eastern-mat.co.uk::f446f76b-891b-45a8-a6ce-61ad43f2255b" providerId="AD" clId="Web-{5B6CCBDA-34B0-E7F0-C3C8-F03C52C78BDF}" dt="2026-09-16T13:00:42.905" v="234" actId="1076"/>
          <ac:picMkLst>
            <pc:docMk/>
            <pc:sldMk cId="3193109998" sldId="256"/>
            <ac:picMk id="14" creationId="{D26A8AA1-B92C-F486-6B7E-F77D07D75420}"/>
          </ac:picMkLst>
        </pc:picChg>
        <pc:picChg chg="add mod modCrop">
          <ac:chgData name="Brianne Pearson" userId="S::brianne.pearson@nla.eastern-mat.co.uk::f446f76b-891b-45a8-a6ce-61ad43f2255b" providerId="AD" clId="Web-{5B6CCBDA-34B0-E7F0-C3C8-F03C52C78BDF}" dt="2026-09-16T13:02:36.283" v="257" actId="1076"/>
          <ac:picMkLst>
            <pc:docMk/>
            <pc:sldMk cId="3193109998" sldId="256"/>
            <ac:picMk id="16" creationId="{D460C93C-48E2-D8C5-BF7A-23B67BC9B445}"/>
          </ac:picMkLst>
        </pc:picChg>
        <pc:picChg chg="del">
          <ac:chgData name="Brianne Pearson" userId="S::brianne.pearson@nla.eastern-mat.co.uk::f446f76b-891b-45a8-a6ce-61ad43f2255b" providerId="AD" clId="Web-{5B6CCBDA-34B0-E7F0-C3C8-F03C52C78BDF}" dt="2026-09-16T12:50:19.262" v="17"/>
          <ac:picMkLst>
            <pc:docMk/>
            <pc:sldMk cId="3193109998" sldId="256"/>
            <ac:picMk id="2050" creationId="{DB6CA340-42A6-81A7-0992-E140F294EE0F}"/>
          </ac:picMkLst>
        </pc:picChg>
        <pc:picChg chg="del">
          <ac:chgData name="Brianne Pearson" userId="S::brianne.pearson@nla.eastern-mat.co.uk::f446f76b-891b-45a8-a6ce-61ad43f2255b" providerId="AD" clId="Web-{5B6CCBDA-34B0-E7F0-C3C8-F03C52C78BDF}" dt="2026-09-16T12:50:20.246" v="18"/>
          <ac:picMkLst>
            <pc:docMk/>
            <pc:sldMk cId="3193109998" sldId="256"/>
            <ac:picMk id="2051" creationId="{22A7476E-620D-497C-9B53-4E9BCF51D8FF}"/>
          </ac:picMkLst>
        </pc:picChg>
        <pc:picChg chg="del">
          <ac:chgData name="Brianne Pearson" userId="S::brianne.pearson@nla.eastern-mat.co.uk::f446f76b-891b-45a8-a6ce-61ad43f2255b" providerId="AD" clId="Web-{5B6CCBDA-34B0-E7F0-C3C8-F03C52C78BDF}" dt="2026-09-16T12:50:18.074" v="16"/>
          <ac:picMkLst>
            <pc:docMk/>
            <pc:sldMk cId="3193109998" sldId="256"/>
            <ac:picMk id="2053" creationId="{6678E71B-9956-A68D-20BB-CAB8E48B46C5}"/>
          </ac:picMkLst>
        </pc:picChg>
        <pc:picChg chg="mod">
          <ac:chgData name="Brianne Pearson" userId="S::brianne.pearson@nla.eastern-mat.co.uk::f446f76b-891b-45a8-a6ce-61ad43f2255b" providerId="AD" clId="Web-{5B6CCBDA-34B0-E7F0-C3C8-F03C52C78BDF}" dt="2026-09-16T12:50:24.278" v="20" actId="1076"/>
          <ac:picMkLst>
            <pc:docMk/>
            <pc:sldMk cId="3193109998" sldId="256"/>
            <ac:picMk id="2054" creationId="{D838B401-5B31-AD87-A9A7-496C7751460A}"/>
          </ac:picMkLst>
        </pc:picChg>
      </pc:sldChg>
    </pc:docChg>
  </pc:docChgLst>
  <pc:docChgLst>
    <pc:chgData name="Megan Abbott" userId="59904840-ed7a-4f26-b105-5b3d45c3c7ed" providerId="ADAL" clId="{2E508A17-4DF7-41C0-9185-6F732414D004}"/>
    <pc:docChg chg="modSld modMainMaster">
      <pc:chgData name="Megan Abbott" userId="59904840-ed7a-4f26-b105-5b3d45c3c7ed" providerId="ADAL" clId="{2E508A17-4DF7-41C0-9185-6F732414D004}" dt="2026-09-14T17:45:35.561" v="20"/>
      <pc:docMkLst>
        <pc:docMk/>
      </pc:docMkLst>
      <pc:sldChg chg="setBg">
        <pc:chgData name="Megan Abbott" userId="59904840-ed7a-4f26-b105-5b3d45c3c7ed" providerId="ADAL" clId="{2E508A17-4DF7-41C0-9185-6F732414D004}" dt="2026-09-14T17:45:35.561" v="20"/>
        <pc:sldMkLst>
          <pc:docMk/>
          <pc:sldMk cId="3193109998" sldId="256"/>
        </pc:sldMkLst>
      </pc:sldChg>
      <pc:sldMasterChg chg="setBg modSldLayout">
        <pc:chgData name="Megan Abbott" userId="59904840-ed7a-4f26-b105-5b3d45c3c7ed" providerId="ADAL" clId="{2E508A17-4DF7-41C0-9185-6F732414D004}" dt="2026-09-14T17:45:35.561" v="20"/>
        <pc:sldMasterMkLst>
          <pc:docMk/>
          <pc:sldMasterMk cId="2319523800" sldId="2147483648"/>
        </pc:sldMasterMkLst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3490168061" sldId="2147483649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2042089521" sldId="2147483650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692755219" sldId="2147483651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199397839" sldId="2147483652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1953716012" sldId="2147483653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2419226955" sldId="2147483654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223041558" sldId="2147483655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1911135999" sldId="2147483656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1867341894" sldId="2147483657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2184598611" sldId="2147483658"/>
          </pc:sldLayoutMkLst>
        </pc:sldLayoutChg>
        <pc:sldLayoutChg chg="setBg">
          <pc:chgData name="Megan Abbott" userId="59904840-ed7a-4f26-b105-5b3d45c3c7ed" providerId="ADAL" clId="{2E508A17-4DF7-41C0-9185-6F732414D004}" dt="2026-09-14T17:45:35.561" v="20"/>
          <pc:sldLayoutMkLst>
            <pc:docMk/>
            <pc:sldMasterMk cId="2319523800" sldId="2147483648"/>
            <pc:sldLayoutMk cId="3935618546" sldId="2147483659"/>
          </pc:sldLayoutMkLst>
        </pc:sldLayoutChg>
      </pc:sldMasterChg>
    </pc:docChg>
  </pc:docChgLst>
  <pc:docChgLst>
    <pc:chgData clId="Web-{5B6CCBDA-34B0-E7F0-C3C8-F03C52C78BDF}"/>
    <pc:docChg chg="modSld">
      <pc:chgData name="" userId="" providerId="" clId="Web-{5B6CCBDA-34B0-E7F0-C3C8-F03C52C78BDF}" dt="2026-09-16T12:50:02.262" v="73" actId="20577"/>
      <pc:docMkLst>
        <pc:docMk/>
      </pc:docMkLst>
      <pc:sldChg chg="modSp">
        <pc:chgData name="" userId="" providerId="" clId="Web-{5B6CCBDA-34B0-E7F0-C3C8-F03C52C78BDF}" dt="2026-09-16T12:50:02.262" v="73" actId="20577"/>
        <pc:sldMkLst>
          <pc:docMk/>
          <pc:sldMk cId="3193109998" sldId="256"/>
        </pc:sldMkLst>
        <pc:spChg chg="mod">
          <ac:chgData name="" userId="" providerId="" clId="Web-{5B6CCBDA-34B0-E7F0-C3C8-F03C52C78BDF}" dt="2026-09-16T12:50:02.262" v="73" actId="20577"/>
          <ac:spMkLst>
            <pc:docMk/>
            <pc:sldMk cId="3193109998" sldId="256"/>
            <ac:spMk id="6" creationId="{FF39C3FC-BDE2-BC33-0A34-919A7A85C27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77D8-45AB-89E0-4F44-67159D7F20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A2655-618A-4D3F-C7EC-696A5B669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9D55A-1DC7-EB3C-65C0-F58AD25BE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67B26-7796-F9E9-7233-387D02A36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A1F71-8518-8DC8-B4A2-707708EB7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168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50004-AEFC-7E0C-2C51-4F7F9D36E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982DF-68CD-E58D-32EF-707CC8ADA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AC217-DAFA-D658-A7DC-9CF4A53A2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B8CDE-1523-D469-0E61-482BDEDCD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67FE2D-2D79-3A4D-1534-B6A4676B8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89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3D1E0-5379-5EAF-FFF1-AD8A4784B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5AA45-BCFB-430A-A78F-655F8F8DC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C10151-C03B-66C3-BF6C-E7BA0FE12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56E8C-D225-62FB-B183-E71FC59FF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E74FC-CD2E-F93F-C305-1A15A0E55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55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844E2-1DF3-9D38-EA0D-1B12BE1C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3B067-3FC8-5463-6A41-9D0B2B8405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43D45C-7F36-5E48-B0A8-942FA950F8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9A7CCC-697C-F2D3-8704-03D897664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68B4EF-C68C-1883-E414-50F1C8829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9CB98D-B3C8-C6C8-FABB-D6C78175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7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7C885-6C6C-F4CD-A0DB-F2BE13CD3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DF386E-F78F-DCD5-2B7D-EAAAC826A9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4E5617-5196-51A0-7258-BD2FCEED5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050E65-DA66-4E9B-BEF8-1FEF768E9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D1B56E-B2EE-8B95-0B72-E54D0B67BD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0D107C-47E2-5A99-E16C-8B22F835B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F3B5B0-F868-A79F-8D50-B3CA50585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E07006-F9DE-AAC2-A7C1-3655F805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1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90735-A1BD-70BB-FBA1-09D1EE322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83192A-481D-857D-F5DA-0BCA8F43B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610DE9-0848-22B0-06FB-C731FB0EA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52CEC-E1E0-7B7D-3033-2EEF707BE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26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D9B262-1DF9-FDDC-9EA8-EC6E22B5B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CA8EA5-7858-3BAA-1CD1-DF185BC61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2FDCBB-9ED5-0234-D814-BBE4BF08A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41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EEACD-4B2B-2CE7-4D0D-F99A49DA9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6D7E2-BBD6-DE75-C0AF-890F9B9EAA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464229-91BD-71B1-5BAD-EF4E27E9DB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907D48-CCF7-7EF2-F528-6B7BCCCC0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C86B24-B042-FC96-8A5D-24E5C285B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CF1F97-2DBE-4A4C-CA70-B5CE9012A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135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3AA25-D6F9-BFBD-EEA6-DB1EF2486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97B462-AAE4-0978-BB61-BD48FFD5EF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8CCC88-C8DD-A12D-2F25-395A9D24F1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7C59-C3EC-887B-5FC7-C5D8D0748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D9E4AB-78D2-DC34-CE0B-F6EF6EA3D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2B1FC0-01CD-B7DF-BA57-46196ACDA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34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80561-20F1-9405-580B-438328BB2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C59DC-4FFE-6733-ABD6-1F3064C243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3BD02-4D00-88D0-9BC0-6F347CAAC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330FD-25D1-33B2-B238-1B9B867B6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782261-4F4B-BF69-3291-492DF6838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598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49E81F-8B38-8D20-C547-1F926D2F42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1CE204-4BBF-C7DA-8E50-E9FDCF22DA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23013-8B18-B5BA-F02B-5A35647F8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B8D5A-D522-236E-8CB4-D0897A193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BE674-5F0E-FC9E-B162-DCA052DE5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61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B8AD93-B50D-E82D-61D3-8A9314463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54DDE-36B2-DEC2-B1ED-FAA807699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506CA-8FD5-6103-3B90-2B06C9F05C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5D2445-E12F-46D8-B7AE-C73E61A029CB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ABA379-F7C9-2487-4179-78FD74DAD5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FD789-364D-14CD-3297-747A944F15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A93156-246F-495C-BED7-82CF1DD80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52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3">
            <a:extLst>
              <a:ext uri="{FF2B5EF4-FFF2-40B4-BE49-F238E27FC236}">
                <a16:creationId xmlns:a16="http://schemas.microsoft.com/office/drawing/2014/main" id="{D838B401-5B31-AD87-A9A7-496C77514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445" y="264032"/>
            <a:ext cx="1341438" cy="84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FF39C3FC-BDE2-BC33-0A34-919A7A85C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8511" y="116347"/>
            <a:ext cx="892423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000" b="0" i="0" u="sng" strike="noStrike" cap="none" normalizeH="0" baseline="0" dirty="0">
                <a:ln>
                  <a:noFill/>
                </a:ln>
                <a:effectLst/>
                <a:latin typeface="Comic Sans MS"/>
                <a:ea typeface="Calibri"/>
                <a:cs typeface="Times New Roman"/>
              </a:rPr>
              <a:t> </a:t>
            </a:r>
            <a:r>
              <a:rPr kumimoji="0" lang="en-GB" altLang="en-US" sz="2400" b="0" i="0" u="sng" strike="noStrike" cap="none" normalizeH="0" baseline="0" dirty="0">
                <a:ln>
                  <a:noFill/>
                </a:ln>
                <a:effectLst/>
                <a:latin typeface="Comic Sans MS"/>
                <a:ea typeface="Calibri"/>
                <a:cs typeface="Times New Roman"/>
              </a:rPr>
              <a:t>            Year 3 Knowledge Organiser </a:t>
            </a:r>
            <a:r>
              <a:rPr lang="en-GB" altLang="en-US" sz="2400" u="sng" dirty="0">
                <a:latin typeface="Comic Sans MS"/>
                <a:ea typeface="Calibri"/>
                <a:cs typeface="Times New Roman"/>
              </a:rPr>
              <a:t>– I Am Learning Spanish</a:t>
            </a:r>
            <a:endParaRPr lang="en-GB" altLang="en-US" sz="1000" b="0" i="0" u="none" strike="noStrike" cap="none" normalizeH="0" baseline="0">
              <a:ln>
                <a:noFill/>
              </a:ln>
              <a:effectLst/>
              <a:latin typeface="Comic Sans MS"/>
              <a:ea typeface="Calibri"/>
              <a:cs typeface="Times New Roman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4D57368B-6A16-89C4-CB03-E20F5A861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063" y="34274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96D301FA-EFC7-126A-2B27-3E460323E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063" y="38846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032A94-F74F-DE69-B822-E8EAE1D8C7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6431" y="2105025"/>
            <a:ext cx="3886201" cy="47077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EC9B7D-858A-9CC8-A994-772E8DAFF6C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41" t="44650" r="294" b="2463"/>
          <a:stretch>
            <a:fillRect/>
          </a:stretch>
        </p:blipFill>
        <p:spPr>
          <a:xfrm>
            <a:off x="1821656" y="3509318"/>
            <a:ext cx="3912708" cy="25576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3A7305-1329-F8E8-D753-1BA9E9666B3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106" t="5539" r="40468" b="-968"/>
          <a:stretch>
            <a:fillRect/>
          </a:stretch>
        </p:blipFill>
        <p:spPr>
          <a:xfrm>
            <a:off x="23813" y="502457"/>
            <a:ext cx="5715000" cy="22729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DA510A-E5E8-9CA9-6B91-DC4C2EFFA8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4" y="2781300"/>
            <a:ext cx="1788319" cy="40338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26A8AA1-B92C-F486-6B7E-F77D07D7542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1598" t="26335" r="185" b="-1299"/>
          <a:stretch>
            <a:fillRect/>
          </a:stretch>
        </p:blipFill>
        <p:spPr>
          <a:xfrm rot="16200000">
            <a:off x="7600740" y="3410879"/>
            <a:ext cx="4694570" cy="69260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CEEFDE7-605B-61BD-89F2-696C848F8313}"/>
              </a:ext>
            </a:extLst>
          </p:cNvPr>
          <p:cNvSpPr txBox="1"/>
          <p:nvPr/>
        </p:nvSpPr>
        <p:spPr>
          <a:xfrm>
            <a:off x="10273846" y="1411925"/>
            <a:ext cx="1809171" cy="4708981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 err="1">
                <a:latin typeface="Comic Sans MS"/>
              </a:rPr>
              <a:t>amarillo</a:t>
            </a:r>
            <a:endParaRPr lang="en-US" sz="3000" dirty="0">
              <a:latin typeface="Comic Sans MS"/>
            </a:endParaRPr>
          </a:p>
          <a:p>
            <a:r>
              <a:rPr lang="en-US" sz="3000" dirty="0">
                <a:latin typeface="Comic Sans MS"/>
              </a:rPr>
              <a:t>rojo</a:t>
            </a:r>
          </a:p>
          <a:p>
            <a:r>
              <a:rPr lang="en-US" sz="3000" dirty="0">
                <a:latin typeface="Comic Sans MS"/>
              </a:rPr>
              <a:t>marron</a:t>
            </a:r>
          </a:p>
          <a:p>
            <a:r>
              <a:rPr lang="en-US" sz="3000" dirty="0" err="1">
                <a:latin typeface="Comic Sans MS"/>
              </a:rPr>
              <a:t>azul</a:t>
            </a:r>
            <a:endParaRPr lang="en-US" sz="3000" dirty="0">
              <a:latin typeface="Comic Sans MS"/>
            </a:endParaRPr>
          </a:p>
          <a:p>
            <a:r>
              <a:rPr lang="en-US" sz="3000" dirty="0" err="1">
                <a:latin typeface="Comic Sans MS"/>
              </a:rPr>
              <a:t>morado</a:t>
            </a:r>
            <a:endParaRPr lang="en-US" sz="3000" dirty="0">
              <a:latin typeface="Comic Sans MS"/>
            </a:endParaRPr>
          </a:p>
          <a:p>
            <a:r>
              <a:rPr lang="en-US" sz="3000" dirty="0">
                <a:latin typeface="Comic Sans MS"/>
              </a:rPr>
              <a:t>negro</a:t>
            </a:r>
          </a:p>
          <a:p>
            <a:r>
              <a:rPr lang="en-US" sz="3000" dirty="0">
                <a:latin typeface="Comic Sans MS"/>
              </a:rPr>
              <a:t>gris</a:t>
            </a:r>
          </a:p>
          <a:p>
            <a:r>
              <a:rPr lang="en-US" sz="3000" dirty="0" err="1">
                <a:latin typeface="Comic Sans MS"/>
              </a:rPr>
              <a:t>naranja</a:t>
            </a:r>
            <a:endParaRPr lang="en-US" sz="3000" dirty="0">
              <a:latin typeface="Comic Sans MS"/>
            </a:endParaRPr>
          </a:p>
          <a:p>
            <a:r>
              <a:rPr lang="en-US" sz="3000" dirty="0" err="1">
                <a:latin typeface="Comic Sans MS"/>
              </a:rPr>
              <a:t>azul</a:t>
            </a:r>
            <a:endParaRPr lang="en-US" sz="3000" dirty="0">
              <a:latin typeface="Comic Sans MS"/>
            </a:endParaRPr>
          </a:p>
          <a:p>
            <a:r>
              <a:rPr lang="en-US" sz="3000" dirty="0" err="1">
                <a:latin typeface="Comic Sans MS"/>
              </a:rPr>
              <a:t>blanco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460C93C-48E2-D8C5-BF7A-23B67BC9B44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7051" r="641" b="391"/>
          <a:stretch>
            <a:fillRect/>
          </a:stretch>
        </p:blipFill>
        <p:spPr>
          <a:xfrm>
            <a:off x="6821637" y="672367"/>
            <a:ext cx="1714498" cy="1423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09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E248BEE-DD86-4EEA-9775-26397063B0E7}"/>
</file>

<file path=customXml/itemProps2.xml><?xml version="1.0" encoding="utf-8"?>
<ds:datastoreItem xmlns:ds="http://schemas.openxmlformats.org/officeDocument/2006/customXml" ds:itemID="{7A86E1FF-DDF4-48B2-BA65-D76365586D20}"/>
</file>

<file path=customXml/itemProps3.xml><?xml version="1.0" encoding="utf-8"?>
<ds:datastoreItem xmlns:ds="http://schemas.openxmlformats.org/officeDocument/2006/customXml" ds:itemID="{9C22179C-CE0C-4207-A9FB-955FAA9FF11F}"/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159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Megan Abbott</dc:creator>
  <cp:lastModifiedBy>Megan Abbott</cp:lastModifiedBy>
  <cp:revision>75</cp:revision>
  <dcterms:created xsi:type="dcterms:W3CDTF">2026-09-14T17:36:02Z</dcterms:created>
  <dcterms:modified xsi:type="dcterms:W3CDTF">2026-09-16T13:02:47Z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  <property fmtid="{D5CDD505-2E9C-101B-9397-08002B2CF9AE}" pid="3" name="Order">
    <vt:r8>6901000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</Properties>
</file>