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9F5D44-EB50-4EDA-8ED9-868214DEA12D}" v="5" dt="2026-08-31T13:02:11.1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3.xml"/><Relationship Id="rId5" Type="http://schemas.openxmlformats.org/officeDocument/2006/relationships/theme" Target="theme/theme1.xml"/><Relationship Id="rId10" Type="http://schemas.openxmlformats.org/officeDocument/2006/relationships/customXml" Target="../customXml/item2.xml"/><Relationship Id="rId4" Type="http://schemas.openxmlformats.org/officeDocument/2006/relationships/viewProps" Target="viewProps.xml"/><Relationship Id="rId9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Melia" userId="c7c4d531a9fe51dd" providerId="LiveId" clId="{6FC78973-749A-46C4-8747-0ED60DD95D56}"/>
    <pc:docChg chg="custSel modSld">
      <pc:chgData name="Sarah Melia" userId="c7c4d531a9fe51dd" providerId="LiveId" clId="{6FC78973-749A-46C4-8747-0ED60DD95D56}" dt="2026-08-31T16:36:28.263" v="276" actId="14100"/>
      <pc:docMkLst>
        <pc:docMk/>
      </pc:docMkLst>
      <pc:sldChg chg="addSp delSp modSp mod">
        <pc:chgData name="Sarah Melia" userId="c7c4d531a9fe51dd" providerId="LiveId" clId="{6FC78973-749A-46C4-8747-0ED60DD95D56}" dt="2026-08-31T16:36:28.263" v="276" actId="14100"/>
        <pc:sldMkLst>
          <pc:docMk/>
          <pc:sldMk cId="2560253473" sldId="256"/>
        </pc:sldMkLst>
        <pc:spChg chg="del mod">
          <ac:chgData name="Sarah Melia" userId="c7c4d531a9fe51dd" providerId="LiveId" clId="{6FC78973-749A-46C4-8747-0ED60DD95D56}" dt="2026-08-31T13:03:01.021" v="139" actId="478"/>
          <ac:spMkLst>
            <pc:docMk/>
            <pc:sldMk cId="2560253473" sldId="256"/>
            <ac:spMk id="2" creationId="{F5518A29-1656-101C-556B-4BDF9F781B5F}"/>
          </ac:spMkLst>
        </pc:spChg>
        <pc:spChg chg="add">
          <ac:chgData name="Sarah Melia" userId="c7c4d531a9fe51dd" providerId="LiveId" clId="{6FC78973-749A-46C4-8747-0ED60DD95D56}" dt="2026-08-31T16:35:53.905" v="272" actId="22"/>
          <ac:spMkLst>
            <pc:docMk/>
            <pc:sldMk cId="2560253473" sldId="256"/>
            <ac:spMk id="3" creationId="{7C1D0FAD-35F7-A0A9-FF13-948873E44845}"/>
          </ac:spMkLst>
        </pc:spChg>
        <pc:spChg chg="mod">
          <ac:chgData name="Sarah Melia" userId="c7c4d531a9fe51dd" providerId="LiveId" clId="{6FC78973-749A-46C4-8747-0ED60DD95D56}" dt="2026-08-31T13:06:27.076" v="229" actId="1076"/>
          <ac:spMkLst>
            <pc:docMk/>
            <pc:sldMk cId="2560253473" sldId="256"/>
            <ac:spMk id="5" creationId="{4C7FA52B-7A2F-1F32-2E74-957C4BA5E5D0}"/>
          </ac:spMkLst>
        </pc:spChg>
        <pc:spChg chg="mod">
          <ac:chgData name="Sarah Melia" userId="c7c4d531a9fe51dd" providerId="LiveId" clId="{6FC78973-749A-46C4-8747-0ED60DD95D56}" dt="2026-08-31T13:06:31.572" v="230" actId="1076"/>
          <ac:spMkLst>
            <pc:docMk/>
            <pc:sldMk cId="2560253473" sldId="256"/>
            <ac:spMk id="6" creationId="{394E9333-8A54-F3D2-81DA-790F16D04170}"/>
          </ac:spMkLst>
        </pc:spChg>
        <pc:spChg chg="add">
          <ac:chgData name="Sarah Melia" userId="c7c4d531a9fe51dd" providerId="LiveId" clId="{6FC78973-749A-46C4-8747-0ED60DD95D56}" dt="2026-08-31T16:35:57.543" v="273" actId="22"/>
          <ac:spMkLst>
            <pc:docMk/>
            <pc:sldMk cId="2560253473" sldId="256"/>
            <ac:spMk id="7" creationId="{360C5B4B-DEE9-B7B5-8512-B485A242A1AA}"/>
          </ac:spMkLst>
        </pc:spChg>
        <pc:spChg chg="mod ord">
          <ac:chgData name="Sarah Melia" userId="c7c4d531a9fe51dd" providerId="LiveId" clId="{6FC78973-749A-46C4-8747-0ED60DD95D56}" dt="2026-08-31T13:06:49.587" v="234" actId="1076"/>
          <ac:spMkLst>
            <pc:docMk/>
            <pc:sldMk cId="2560253473" sldId="256"/>
            <ac:spMk id="12" creationId="{FCEDE813-E435-B42A-F522-2761C777B237}"/>
          </ac:spMkLst>
        </pc:spChg>
        <pc:spChg chg="mod">
          <ac:chgData name="Sarah Melia" userId="c7c4d531a9fe51dd" providerId="LiveId" clId="{6FC78973-749A-46C4-8747-0ED60DD95D56}" dt="2026-08-31T13:06:39.928" v="232" actId="1076"/>
          <ac:spMkLst>
            <pc:docMk/>
            <pc:sldMk cId="2560253473" sldId="256"/>
            <ac:spMk id="14" creationId="{9A08C6C8-A6F5-673A-4E54-EA0531D250E6}"/>
          </ac:spMkLst>
        </pc:spChg>
        <pc:spChg chg="mod">
          <ac:chgData name="Sarah Melia" userId="c7c4d531a9fe51dd" providerId="LiveId" clId="{6FC78973-749A-46C4-8747-0ED60DD95D56}" dt="2026-08-31T16:35:06.846" v="269" actId="1076"/>
          <ac:spMkLst>
            <pc:docMk/>
            <pc:sldMk cId="2560253473" sldId="256"/>
            <ac:spMk id="32" creationId="{27DE8C0D-8C72-FEA6-9978-7517541DEB7D}"/>
          </ac:spMkLst>
        </pc:spChg>
        <pc:spChg chg="add mod">
          <ac:chgData name="Sarah Melia" userId="c7c4d531a9fe51dd" providerId="LiveId" clId="{6FC78973-749A-46C4-8747-0ED60DD95D56}" dt="2026-08-31T16:34:36.398" v="253" actId="1076"/>
          <ac:spMkLst>
            <pc:docMk/>
            <pc:sldMk cId="2560253473" sldId="256"/>
            <ac:spMk id="40" creationId="{9E94CDDC-9911-01A7-96D5-36DBC28CA472}"/>
          </ac:spMkLst>
        </pc:spChg>
        <pc:spChg chg="add mod ord">
          <ac:chgData name="Sarah Melia" userId="c7c4d531a9fe51dd" providerId="LiveId" clId="{6FC78973-749A-46C4-8747-0ED60DD95D56}" dt="2026-08-31T13:06:52.186" v="235" actId="1076"/>
          <ac:spMkLst>
            <pc:docMk/>
            <pc:sldMk cId="2560253473" sldId="256"/>
            <ac:spMk id="42" creationId="{913C2328-9835-30D0-2891-9A4A350D0E5A}"/>
          </ac:spMkLst>
        </pc:spChg>
        <pc:spChg chg="add mod">
          <ac:chgData name="Sarah Melia" userId="c7c4d531a9fe51dd" providerId="LiveId" clId="{6FC78973-749A-46C4-8747-0ED60DD95D56}" dt="2026-08-31T16:34:15.876" v="248" actId="1076"/>
          <ac:spMkLst>
            <pc:docMk/>
            <pc:sldMk cId="2560253473" sldId="256"/>
            <ac:spMk id="43" creationId="{F751FA6B-0477-9A65-3DF5-4BC524936C37}"/>
          </ac:spMkLst>
        </pc:spChg>
        <pc:spChg chg="add del mod">
          <ac:chgData name="Sarah Melia" userId="c7c4d531a9fe51dd" providerId="LiveId" clId="{6FC78973-749A-46C4-8747-0ED60DD95D56}" dt="2026-08-31T13:05:46.572" v="223" actId="478"/>
          <ac:spMkLst>
            <pc:docMk/>
            <pc:sldMk cId="2560253473" sldId="256"/>
            <ac:spMk id="45" creationId="{A8E672F4-31AB-3DFE-28D4-51AB79A8AC62}"/>
          </ac:spMkLst>
        </pc:spChg>
        <pc:spChg chg="add del mod">
          <ac:chgData name="Sarah Melia" userId="c7c4d531a9fe51dd" providerId="LiveId" clId="{6FC78973-749A-46C4-8747-0ED60DD95D56}" dt="2026-08-31T13:05:33.077" v="219" actId="478"/>
          <ac:spMkLst>
            <pc:docMk/>
            <pc:sldMk cId="2560253473" sldId="256"/>
            <ac:spMk id="47" creationId="{739B5EA7-C16F-DDF4-0AB2-E27D265C241D}"/>
          </ac:spMkLst>
        </pc:spChg>
        <pc:spChg chg="add mod">
          <ac:chgData name="Sarah Melia" userId="c7c4d531a9fe51dd" providerId="LiveId" clId="{6FC78973-749A-46C4-8747-0ED60DD95D56}" dt="2026-08-31T16:35:16.581" v="271" actId="1076"/>
          <ac:spMkLst>
            <pc:docMk/>
            <pc:sldMk cId="2560253473" sldId="256"/>
            <ac:spMk id="49" creationId="{B1299D3E-4FAB-374A-A9DA-19EAE33DEBEA}"/>
          </ac:spMkLst>
        </pc:spChg>
        <pc:graphicFrameChg chg="add mod modGraphic">
          <ac:chgData name="Sarah Melia" userId="c7c4d531a9fe51dd" providerId="LiveId" clId="{6FC78973-749A-46C4-8747-0ED60DD95D56}" dt="2026-08-31T16:33:59.541" v="247" actId="14734"/>
          <ac:graphicFrameMkLst>
            <pc:docMk/>
            <pc:sldMk cId="2560253473" sldId="256"/>
            <ac:graphicFrameMk id="41" creationId="{4225B45F-1F44-C6B8-23EF-9A16F04D92E6}"/>
          </ac:graphicFrameMkLst>
        </pc:graphicFrameChg>
        <pc:picChg chg="mod">
          <ac:chgData name="Sarah Melia" userId="c7c4d531a9fe51dd" providerId="LiveId" clId="{6FC78973-749A-46C4-8747-0ED60DD95D56}" dt="2026-08-31T13:06:35.406" v="231" actId="1076"/>
          <ac:picMkLst>
            <pc:docMk/>
            <pc:sldMk cId="2560253473" sldId="256"/>
            <ac:picMk id="8" creationId="{59C6B3ED-FA3F-F308-9AF0-EB3D43710537}"/>
          </ac:picMkLst>
        </pc:picChg>
        <pc:picChg chg="mod">
          <ac:chgData name="Sarah Melia" userId="c7c4d531a9fe51dd" providerId="LiveId" clId="{6FC78973-749A-46C4-8747-0ED60DD95D56}" dt="2026-08-31T13:06:43.713" v="233" actId="1076"/>
          <ac:picMkLst>
            <pc:docMk/>
            <pc:sldMk cId="2560253473" sldId="256"/>
            <ac:picMk id="9" creationId="{8DC8743D-D723-2285-DEDF-0D25AF9AD156}"/>
          </ac:picMkLst>
        </pc:picChg>
        <pc:picChg chg="add mod">
          <ac:chgData name="Sarah Melia" userId="c7c4d531a9fe51dd" providerId="LiveId" clId="{6FC78973-749A-46C4-8747-0ED60DD95D56}" dt="2026-08-31T16:36:28.263" v="276" actId="14100"/>
          <ac:picMkLst>
            <pc:docMk/>
            <pc:sldMk cId="2560253473" sldId="256"/>
            <ac:picMk id="11" creationId="{6321A990-320C-64A5-1024-66632E0D453F}"/>
          </ac:picMkLst>
        </pc:picChg>
        <pc:picChg chg="del mod">
          <ac:chgData name="Sarah Melia" userId="c7c4d531a9fe51dd" providerId="LiveId" clId="{6FC78973-749A-46C4-8747-0ED60DD95D56}" dt="2026-08-31T12:59:50.468" v="93" actId="478"/>
          <ac:picMkLst>
            <pc:docMk/>
            <pc:sldMk cId="2560253473" sldId="256"/>
            <ac:picMk id="11" creationId="{722C2DFE-8F2D-B21B-D2A6-1B28C4D1E9C9}"/>
          </ac:picMkLst>
        </pc:picChg>
        <pc:picChg chg="mod">
          <ac:chgData name="Sarah Melia" userId="c7c4d531a9fe51dd" providerId="LiveId" clId="{6FC78973-749A-46C4-8747-0ED60DD95D56}" dt="2026-08-31T16:35:12.150" v="270" actId="1076"/>
          <ac:picMkLst>
            <pc:docMk/>
            <pc:sldMk cId="2560253473" sldId="256"/>
            <ac:picMk id="18" creationId="{36370978-429E-3517-E718-F59DB1F92738}"/>
          </ac:picMkLst>
        </pc:picChg>
        <pc:picChg chg="mod">
          <ac:chgData name="Sarah Melia" userId="c7c4d531a9fe51dd" providerId="LiveId" clId="{6FC78973-749A-46C4-8747-0ED60DD95D56}" dt="2026-08-31T13:03:14.613" v="143" actId="1076"/>
          <ac:picMkLst>
            <pc:docMk/>
            <pc:sldMk cId="2560253473" sldId="256"/>
            <ac:picMk id="24" creationId="{DCB8D1E0-D2B1-0CAE-924A-4F07368C16D0}"/>
          </ac:picMkLst>
        </pc:picChg>
        <pc:picChg chg="mod">
          <ac:chgData name="Sarah Melia" userId="c7c4d531a9fe51dd" providerId="LiveId" clId="{6FC78973-749A-46C4-8747-0ED60DD95D56}" dt="2026-08-31T13:04:22.142" v="200" actId="1076"/>
          <ac:picMkLst>
            <pc:docMk/>
            <pc:sldMk cId="2560253473" sldId="256"/>
            <ac:picMk id="26" creationId="{F65C3014-4E85-83E0-8DDD-1C4F9EA0EFDE}"/>
          </ac:picMkLst>
        </pc:picChg>
        <pc:picChg chg="mod ord">
          <ac:chgData name="Sarah Melia" userId="c7c4d531a9fe51dd" providerId="LiveId" clId="{6FC78973-749A-46C4-8747-0ED60DD95D56}" dt="2026-08-31T13:05:21.833" v="216" actId="1076"/>
          <ac:picMkLst>
            <pc:docMk/>
            <pc:sldMk cId="2560253473" sldId="256"/>
            <ac:picMk id="30" creationId="{1B4D152B-6CE5-E49B-50EE-06179B927EE5}"/>
          </ac:picMkLst>
        </pc:picChg>
        <pc:picChg chg="mod">
          <ac:chgData name="Sarah Melia" userId="c7c4d531a9fe51dd" providerId="LiveId" clId="{6FC78973-749A-46C4-8747-0ED60DD95D56}" dt="2026-08-31T13:07:20.663" v="244" actId="14100"/>
          <ac:picMkLst>
            <pc:docMk/>
            <pc:sldMk cId="2560253473" sldId="256"/>
            <ac:picMk id="34" creationId="{3D664991-EEF8-DF04-117E-ACDC592086C2}"/>
          </ac:picMkLst>
        </pc:picChg>
        <pc:picChg chg="add mod">
          <ac:chgData name="Sarah Melia" userId="c7c4d531a9fe51dd" providerId="LiveId" clId="{6FC78973-749A-46C4-8747-0ED60DD95D56}" dt="2026-08-31T16:34:50.016" v="255" actId="1076"/>
          <ac:picMkLst>
            <pc:docMk/>
            <pc:sldMk cId="2560253473" sldId="256"/>
            <ac:picMk id="36" creationId="{72159B12-69A4-7ED6-9FC5-614E0BB7FCDC}"/>
          </ac:picMkLst>
        </pc:picChg>
        <pc:picChg chg="add del mod">
          <ac:chgData name="Sarah Melia" userId="c7c4d531a9fe51dd" providerId="LiveId" clId="{6FC78973-749A-46C4-8747-0ED60DD95D56}" dt="2026-08-31T13:03:31.830" v="150" actId="478"/>
          <ac:picMkLst>
            <pc:docMk/>
            <pc:sldMk cId="2560253473" sldId="256"/>
            <ac:picMk id="38" creationId="{D6F40A5B-A4A5-9392-4D07-51A7872B0A82}"/>
          </ac:picMkLst>
        </pc:picChg>
        <pc:picChg chg="add mod">
          <ac:chgData name="Sarah Melia" userId="c7c4d531a9fe51dd" providerId="LiveId" clId="{6FC78973-749A-46C4-8747-0ED60DD95D56}" dt="2026-08-31T16:34:38.212" v="254" actId="1076"/>
          <ac:picMkLst>
            <pc:docMk/>
            <pc:sldMk cId="2560253473" sldId="256"/>
            <ac:picMk id="44" creationId="{5EC81121-69C1-1568-DDC5-C6B38F58E8D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CB602-80B8-5B01-E8FC-5748BBFEB7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267558-20C0-1790-57DE-0FAABA6B03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79DAC2-C6A5-9690-AF73-CF0752082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BD61-D5F5-41F3-94D3-F4462AEA753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9ED519-9BA8-2F72-145F-AF6C35CFA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49D9D2-2E9C-5403-5E66-27C604783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A5CE-1C26-4E8F-B032-5077A816E8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832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AB8A6-EA96-43AA-12AD-D77EDCD18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B38F3-F542-2055-B47B-66FF4564DB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2D2AB-A403-0235-2180-A117B0B50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BD61-D5F5-41F3-94D3-F4462AEA753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B21788-C5C7-8CC9-CBA3-6477BEC18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6D175-6451-24C4-7461-2D5C2E095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A5CE-1C26-4E8F-B032-5077A816E8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013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70071-9127-D5A9-6EB4-A1849A4B7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00CAF9-4C3B-4F4F-29EC-270291E41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A156A-4EB2-1C36-3AA4-41C09F0B2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BD61-D5F5-41F3-94D3-F4462AEA753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CEB41F-052D-363A-5EEC-333FFA2D2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EA0B47-F528-07B1-7FC9-7F1EE3B2F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A5CE-1C26-4E8F-B032-5077A816E8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907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85CDA-0270-F4BE-A33F-17E8C210B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34B581-5A50-24D7-D3D5-DE294DA14F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D2D96E-7673-C4ED-28A3-FF40773216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A55DD3-A438-B873-E67C-B50688574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BD61-D5F5-41F3-94D3-F4462AEA753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1EC0EC-1018-6E3A-9A7E-909281F38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98A4FA-E651-67C3-381D-BB3226138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A5CE-1C26-4E8F-B032-5077A816E8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084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8CCE5-2852-E1CF-A2D8-15BE87BABB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816FA-48F0-3291-F645-2D55423EA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8E4CA8-C05A-339F-06A0-07DE77D7BE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D6309D-7D34-2AFD-481F-E124490BE1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236F31-FBFD-AB5D-0CBC-FF0CE0BF46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9A6A77-828B-66EB-FFF0-2C93BD3D5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BD61-D5F5-41F3-94D3-F4462AEA753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C4F5FA-AAE3-6F40-4873-4DA52EF5F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547B2E-53A7-F6CC-0F6C-8007A196B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A5CE-1C26-4E8F-B032-5077A816E8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010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29790-1EFF-6DB8-2530-281B83F48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605658-3149-AA5C-B4E1-28FD728F6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BD61-D5F5-41F3-94D3-F4462AEA753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1E796D-D7A3-CF5B-EB1F-3E6C4DAF2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6144E3-6E98-0883-7E71-9A7CCA9FF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A5CE-1C26-4E8F-B032-5077A816E8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762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C119B9-DCFE-52DD-0633-78B8281CA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BD61-D5F5-41F3-94D3-F4462AEA753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B58E21-4A0C-36A4-D977-000F4E308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4F7071-8B5A-FAFC-308A-C846A3C58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A5CE-1C26-4E8F-B032-5077A816E8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447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3D8B4-F6BE-3E8B-EFA3-4559F428F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5EEDDE-385F-E2C7-BC03-A0D46B04C6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3CBF82-4853-D294-BE57-FCDB7C1E16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5985ED-2282-15AA-0CF4-00C62F4A1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BD61-D5F5-41F3-94D3-F4462AEA753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EAB739-CACF-700B-D73C-85BD4DBBD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82200C-EE3A-A164-76C8-D5D2A62A7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A5CE-1C26-4E8F-B032-5077A816E8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606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1DEF3-F0B9-7846-34EF-316DD670E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AAD563-1FC1-658C-8922-64A60057DF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45A0F1-0F4F-B0E0-F581-86C14984E0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D07843-6C5D-4762-BF8D-C0AA8E684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BD61-D5F5-41F3-94D3-F4462AEA753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97F01E-091A-DA69-FF9E-CDFDDE253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FE5C5D-DADA-135D-E018-F404DF7C3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A5CE-1C26-4E8F-B032-5077A816E8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116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14A29-90D4-970E-0C1F-B6E8950E9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43253C-1962-560D-CB6D-54E4BB69D2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B40C4D-DC92-9DC6-A08F-C28517230A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BD61-D5F5-41F3-94D3-F4462AEA753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5FE5E-7F3A-29E3-6918-596CDE9B5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7FDA70-0DDE-DD5C-8C31-09BF94A96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A5CE-1C26-4E8F-B032-5077A816E8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444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F07BBE-E03D-DD04-217B-52CEEA1022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48E7D6-DD65-AA2F-F473-63D8727EC7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F1D338-C40F-0CB6-F800-2699082F0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BD61-D5F5-41F3-94D3-F4462AEA753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409BFA-0ABF-2A7C-1099-52B9F7543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49E75F-7A75-676C-1CC9-2FBB44037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A5CE-1C26-4E8F-B032-5077A816E8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491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78B007-954A-776E-DB39-D3AAEE090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30107D-A44A-21B6-1956-5A5B7BABE8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3AB177-1777-CAA7-2BA9-B21ACDABF8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D1BD61-D5F5-41F3-94D3-F4462AEA753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1134D-BC8F-E759-59A6-7C8594D4DC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A4FE3D-E7FF-274D-C4D8-C702D57FB6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26A5CE-1C26-4E8F-B032-5077A816E8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563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94E9333-8A54-F3D2-81DA-790F16D04170}"/>
              </a:ext>
            </a:extLst>
          </p:cNvPr>
          <p:cNvSpPr/>
          <p:nvPr/>
        </p:nvSpPr>
        <p:spPr>
          <a:xfrm>
            <a:off x="4074808" y="165523"/>
            <a:ext cx="5895438" cy="59378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7FA52B-7A2F-1F32-2E74-957C4BA5E5D0}"/>
              </a:ext>
            </a:extLst>
          </p:cNvPr>
          <p:cNvSpPr txBox="1"/>
          <p:nvPr/>
        </p:nvSpPr>
        <p:spPr>
          <a:xfrm>
            <a:off x="4150807" y="144862"/>
            <a:ext cx="60517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>
                <a:effectLst/>
              </a:rPr>
              <a:t>THE ROMANS – KNOWLEDGE ORGANISER (YEAR 1/2)</a:t>
            </a:r>
            <a:r>
              <a:rPr lang="en-GB" dirty="0">
                <a:effectLst/>
              </a:rPr>
              <a:t> Focus: </a:t>
            </a:r>
            <a:r>
              <a:rPr lang="en-GB" i="1" dirty="0">
                <a:effectLst/>
              </a:rPr>
              <a:t>The Romans’ impact on Britain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9C6B3ED-FA3F-F308-9AF0-EB3D437105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0453" y="901458"/>
            <a:ext cx="5585408" cy="1710927"/>
          </a:xfrm>
          <a:prstGeom prst="rect">
            <a:avLst/>
          </a:prstGeom>
        </p:spPr>
      </p:pic>
      <p:pic>
        <p:nvPicPr>
          <p:cNvPr id="9" name="Picture 8" descr="A map of europe with red and blue continents&#10;&#10;Description automatically generated">
            <a:extLst>
              <a:ext uri="{FF2B5EF4-FFF2-40B4-BE49-F238E27FC236}">
                <a16:creationId xmlns:a16="http://schemas.microsoft.com/office/drawing/2014/main" id="{8DC8743D-D723-2285-DEDF-0D25AF9AD1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137" y="2650049"/>
            <a:ext cx="2563751" cy="18120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A08C6C8-A6F5-673A-4E54-EA0531D250E6}"/>
              </a:ext>
            </a:extLst>
          </p:cNvPr>
          <p:cNvSpPr txBox="1"/>
          <p:nvPr/>
        </p:nvSpPr>
        <p:spPr>
          <a:xfrm>
            <a:off x="3801972" y="863794"/>
            <a:ext cx="2205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/>
              <a:t>When did they live?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B1FBB6-0BB6-FBE7-F0CB-D8C899AF7610}"/>
              </a:ext>
            </a:extLst>
          </p:cNvPr>
          <p:cNvSpPr txBox="1"/>
          <p:nvPr/>
        </p:nvSpPr>
        <p:spPr>
          <a:xfrm>
            <a:off x="107021" y="3244334"/>
            <a:ext cx="1319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Key people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B8D76AC-F3E8-9E10-CF73-CDCC52981771}"/>
              </a:ext>
            </a:extLst>
          </p:cNvPr>
          <p:cNvSpPr txBox="1"/>
          <p:nvPr/>
        </p:nvSpPr>
        <p:spPr>
          <a:xfrm>
            <a:off x="138301" y="4731549"/>
            <a:ext cx="1640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Roman Britain 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CB8D1E0-D2B1-0CAE-924A-4F07368C1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7380" y="1118183"/>
            <a:ext cx="2209914" cy="268618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65C3014-4E85-83E0-8DDD-1C4F9EA0EF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7033" y="979403"/>
            <a:ext cx="1538780" cy="128556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6370978-429E-3517-E718-F59DB1F927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9968" y="5104895"/>
            <a:ext cx="4202879" cy="1587582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27DE8C0D-8C72-FEA6-9978-7517541DEB7D}"/>
              </a:ext>
            </a:extLst>
          </p:cNvPr>
          <p:cNvSpPr txBox="1"/>
          <p:nvPr/>
        </p:nvSpPr>
        <p:spPr>
          <a:xfrm>
            <a:off x="8996964" y="697128"/>
            <a:ext cx="32888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u="sng" dirty="0"/>
              <a:t>Roman inventions/achievements 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3D664991-EEF8-DF04-117E-ACDC592086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09405" y="3974245"/>
            <a:ext cx="1943228" cy="129548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2159B12-69A4-7ED6-9FC5-614E0BB7FC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35112" y="3540761"/>
            <a:ext cx="2675696" cy="112782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B4D152B-6CE5-E49B-50EE-06179B927E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184466" y="3426840"/>
            <a:ext cx="977037" cy="677831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9E94CDDC-9911-01A7-96D5-36DBC28CA472}"/>
              </a:ext>
            </a:extLst>
          </p:cNvPr>
          <p:cNvSpPr txBox="1"/>
          <p:nvPr/>
        </p:nvSpPr>
        <p:spPr>
          <a:xfrm>
            <a:off x="8658255" y="4781579"/>
            <a:ext cx="39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Why did they leave Britain? 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13C2328-9835-30D0-2891-9A4A350D0E5A}"/>
              </a:ext>
            </a:extLst>
          </p:cNvPr>
          <p:cNvSpPr/>
          <p:nvPr/>
        </p:nvSpPr>
        <p:spPr>
          <a:xfrm>
            <a:off x="4560447" y="2702324"/>
            <a:ext cx="1778004" cy="3616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4225B45F-1F44-C6B8-23EF-9A16F04D92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513961"/>
              </p:ext>
            </p:extLst>
          </p:nvPr>
        </p:nvGraphicFramePr>
        <p:xfrm>
          <a:off x="92626" y="65218"/>
          <a:ext cx="3667827" cy="65632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37040">
                  <a:extLst>
                    <a:ext uri="{9D8B030D-6E8A-4147-A177-3AD203B41FA5}">
                      <a16:colId xmlns:a16="http://schemas.microsoft.com/office/drawing/2014/main" val="3916256227"/>
                    </a:ext>
                  </a:extLst>
                </a:gridCol>
                <a:gridCol w="2730787">
                  <a:extLst>
                    <a:ext uri="{9D8B030D-6E8A-4147-A177-3AD203B41FA5}">
                      <a16:colId xmlns:a16="http://schemas.microsoft.com/office/drawing/2014/main" val="2141552825"/>
                    </a:ext>
                  </a:extLst>
                </a:gridCol>
              </a:tblGrid>
              <a:tr h="12429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 dirty="0"/>
                        <a:t>Word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 dirty="0"/>
                        <a:t>Definition 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999080"/>
                  </a:ext>
                </a:extLst>
              </a:tr>
              <a:tr h="11977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Romans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People who lived in Rome and built a huge empire.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1602806"/>
                  </a:ext>
                </a:extLst>
              </a:tr>
              <a:tr h="1569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Empire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A group of countries or lands ruled by one powerful leader.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750873"/>
                  </a:ext>
                </a:extLst>
              </a:tr>
              <a:tr h="1569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Invade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To enter another place with an army and try to take control.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4585069"/>
                  </a:ext>
                </a:extLst>
              </a:tr>
              <a:tr h="1569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Iceni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A Celtic tribe who lived in Britain; Boudica was their queen.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0099186"/>
                  </a:ext>
                </a:extLst>
              </a:tr>
              <a:tr h="1569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Boudica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A brave Iceni queen who fought against the Romans.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1609392"/>
                  </a:ext>
                </a:extLst>
              </a:tr>
              <a:tr h="1569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Britain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The land the Romans invaded and ruled for many years.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6393737"/>
                  </a:ext>
                </a:extLst>
              </a:tr>
              <a:tr h="2171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Emperor Claudius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The Roman leader who invaded Britain in 43 AD.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6033591"/>
                  </a:ext>
                </a:extLst>
              </a:tr>
              <a:tr h="2171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Emperor Honorius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The Roman leader who told soldiers to leave Britain.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0409539"/>
                  </a:ext>
                </a:extLst>
              </a:tr>
              <a:tr h="1569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Aqueduct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A long structure that carries water from one place to another.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0402855"/>
                  </a:ext>
                </a:extLst>
              </a:tr>
              <a:tr h="1569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Hypocaust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A Roman heating system that warmed floors and rooms.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928824"/>
                  </a:ext>
                </a:extLst>
              </a:tr>
              <a:tr h="2171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Archaeology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Studying old objects and ruins to learn about the past.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6248202"/>
                  </a:ext>
                </a:extLst>
              </a:tr>
              <a:tr h="11977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Latin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The language Romans spoke and wrote.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8357234"/>
                  </a:ext>
                </a:extLst>
              </a:tr>
              <a:tr h="11977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Timeline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A line showing events in the order they happened.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5412041"/>
                  </a:ext>
                </a:extLst>
              </a:tr>
              <a:tr h="11977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Trade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Buying, selling, or swapping goods between places.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8838274"/>
                  </a:ext>
                </a:extLst>
              </a:tr>
              <a:tr h="11977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Settlement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A place where people live, like a town or village.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3539589"/>
                  </a:ext>
                </a:extLst>
              </a:tr>
              <a:tr h="1569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Rebellion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When people fight back against rulers or unfair treatment.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8413027"/>
                  </a:ext>
                </a:extLst>
              </a:tr>
              <a:tr h="2171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Hadrian’s Wall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A long wall built by the Romans to mark the border with Scotland.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060211"/>
                  </a:ext>
                </a:extLst>
              </a:tr>
              <a:tr h="1569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Baths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Roman buildings used for washing, relaxing, and meeting friends.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6270793"/>
                  </a:ext>
                </a:extLst>
              </a:tr>
              <a:tr h="11977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Soldiers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People who fight in an army.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80282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Evidence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Clues from the past, like artefacts or ruins.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5243564"/>
                  </a:ext>
                </a:extLst>
              </a:tr>
              <a:tr h="11977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Artefact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An object made or used by people long ago.</a:t>
                      </a:r>
                    </a:p>
                  </a:txBody>
                  <a:tcPr marL="35091" marR="35091" marT="17546" marB="17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8456526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FCEDE813-E435-B42A-F522-2761C777B237}"/>
              </a:ext>
            </a:extLst>
          </p:cNvPr>
          <p:cNvSpPr txBox="1"/>
          <p:nvPr/>
        </p:nvSpPr>
        <p:spPr>
          <a:xfrm>
            <a:off x="4573600" y="2612385"/>
            <a:ext cx="1849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/>
              <a:t>Who were they?</a:t>
            </a:r>
          </a:p>
        </p:txBody>
      </p:sp>
      <p:sp>
        <p:nvSpPr>
          <p:cNvPr id="43" name="Title 1">
            <a:extLst>
              <a:ext uri="{FF2B5EF4-FFF2-40B4-BE49-F238E27FC236}">
                <a16:creationId xmlns:a16="http://schemas.microsoft.com/office/drawing/2014/main" id="{F751FA6B-0477-9A65-3DF5-4BC524936C37}"/>
              </a:ext>
            </a:extLst>
          </p:cNvPr>
          <p:cNvSpPr txBox="1">
            <a:spLocks/>
          </p:cNvSpPr>
          <p:nvPr/>
        </p:nvSpPr>
        <p:spPr>
          <a:xfrm>
            <a:off x="6349297" y="2213616"/>
            <a:ext cx="280182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400" dirty="0"/>
              <a:t>Came from </a:t>
            </a:r>
            <a:r>
              <a:rPr lang="en-GB" sz="1400" b="1" dirty="0"/>
              <a:t>Rome, Italy</a:t>
            </a:r>
            <a:br>
              <a:rPr lang="en-GB" sz="1400" dirty="0"/>
            </a:br>
            <a:r>
              <a:rPr lang="en-GB" sz="1400" dirty="0"/>
              <a:t>Controlled a huge </a:t>
            </a:r>
            <a:r>
              <a:rPr lang="en-GB" sz="1400" b="1" dirty="0"/>
              <a:t>Empire</a:t>
            </a:r>
            <a:r>
              <a:rPr lang="en-GB" sz="1400" dirty="0"/>
              <a:t> across Europe, Africa &amp; the Middle East</a:t>
            </a:r>
            <a:br>
              <a:rPr lang="en-GB" sz="1400" dirty="0"/>
            </a:br>
            <a:r>
              <a:rPr lang="en-GB" sz="1400" dirty="0"/>
              <a:t>Had a powerful army</a:t>
            </a:r>
            <a:br>
              <a:rPr lang="en-GB" sz="1400" dirty="0"/>
            </a:br>
            <a:r>
              <a:rPr lang="en-GB" sz="1400" dirty="0"/>
              <a:t>Trade connected Britain to Europe</a:t>
            </a:r>
            <a:br>
              <a:rPr lang="en-GB" sz="1400" dirty="0"/>
            </a:br>
            <a:r>
              <a:rPr lang="en-GB" sz="1400" dirty="0"/>
              <a:t>Helped spread </a:t>
            </a:r>
            <a:r>
              <a:rPr lang="en-GB" sz="1400" b="1" dirty="0"/>
              <a:t>Christianity</a:t>
            </a:r>
            <a:br>
              <a:rPr lang="en-GB" sz="4400" dirty="0"/>
            </a:br>
            <a:endParaRPr lang="en-GB" sz="4400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5EC81121-69C1-1568-DDC5-C6B38F58E8D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80505" y="5150911"/>
            <a:ext cx="2521080" cy="1587582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B1299D3E-4FAB-374A-A9DA-19EAE33DEBEA}"/>
              </a:ext>
            </a:extLst>
          </p:cNvPr>
          <p:cNvSpPr txBox="1"/>
          <p:nvPr/>
        </p:nvSpPr>
        <p:spPr>
          <a:xfrm>
            <a:off x="3906532" y="4781138"/>
            <a:ext cx="1715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/>
              <a:t>Roman Britain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1D0FAD-35F7-A0A9-FF13-948873E44845}"/>
              </a:ext>
            </a:extLst>
          </p:cNvPr>
          <p:cNvSpPr txBox="1"/>
          <p:nvPr/>
        </p:nvSpPr>
        <p:spPr>
          <a:xfrm>
            <a:off x="3140964" y="3244334"/>
            <a:ext cx="62819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0C5B4B-DEE9-B7B5-8512-B485A242A1AA}"/>
              </a:ext>
            </a:extLst>
          </p:cNvPr>
          <p:cNvSpPr txBox="1"/>
          <p:nvPr/>
        </p:nvSpPr>
        <p:spPr>
          <a:xfrm>
            <a:off x="3140964" y="3244334"/>
            <a:ext cx="62819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 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321A990-320C-64A5-1024-66632E0D453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401585" y="85276"/>
            <a:ext cx="697789" cy="65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2534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AAC7D3B1F62064781812B830AC90CAD" ma:contentTypeVersion="11" ma:contentTypeDescription="Create a new document." ma:contentTypeScope="" ma:versionID="22029c897c5b096e99ae2609fad69edb">
  <xsd:schema xmlns:xsd="http://www.w3.org/2001/XMLSchema" xmlns:xs="http://www.w3.org/2001/XMLSchema" xmlns:p="http://schemas.microsoft.com/office/2006/metadata/properties" xmlns:ns2="0a1ca2eb-796e-45f8-b2f1-2ee678ad4099" xmlns:ns3="0914b84e-a6dd-4b58-8d44-e3f71d452bd9" targetNamespace="http://schemas.microsoft.com/office/2006/metadata/properties" ma:root="true" ma:fieldsID="8178a6c93faa955e5a072fd62ad4db35" ns2:_="" ns3:_="">
    <xsd:import namespace="0a1ca2eb-796e-45f8-b2f1-2ee678ad4099"/>
    <xsd:import namespace="0914b84e-a6dd-4b58-8d44-e3f71d452b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1ca2eb-796e-45f8-b2f1-2ee678ad40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02c4743-38a5-4b89-80ce-53a35af979f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14b84e-a6dd-4b58-8d44-e3f71d452bd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1703424-fdb4-4fb3-a2c2-a7cb63b76ef7}" ma:internalName="TaxCatchAll" ma:showField="CatchAllData" ma:web="0914b84e-a6dd-4b58-8d44-e3f71d452b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914b84e-a6dd-4b58-8d44-e3f71d452bd9" xsi:nil="true"/>
    <lcf76f155ced4ddcb4097134ff3c332f xmlns="0a1ca2eb-796e-45f8-b2f1-2ee678ad40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2ED2426-8642-48E2-90F4-0E61DD943D28}"/>
</file>

<file path=customXml/itemProps2.xml><?xml version="1.0" encoding="utf-8"?>
<ds:datastoreItem xmlns:ds="http://schemas.openxmlformats.org/officeDocument/2006/customXml" ds:itemID="{BE697261-67C8-4E83-921C-1F74CB9E2917}"/>
</file>

<file path=customXml/itemProps3.xml><?xml version="1.0" encoding="utf-8"?>
<ds:datastoreItem xmlns:ds="http://schemas.openxmlformats.org/officeDocument/2006/customXml" ds:itemID="{E588B87C-4380-4091-B4DF-C17ED3C3CA9B}"/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329</Words>
  <Application>Microsoft Office PowerPoint</Application>
  <PresentationFormat>Widescreen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Sarah Melia</dc:creator>
  <cp:lastModifiedBy>Sarah Melia</cp:lastModifiedBy>
  <cp:revision>1</cp:revision>
  <dcterms:created xsi:type="dcterms:W3CDTF">2026-08-31T12:39:26Z</dcterms:created>
  <dcterms:modified xsi:type="dcterms:W3CDTF">2026-08-31T16:36:28Z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0x0101004AAC7D3B1F62064781812B830AC90CAD</vt:lpwstr>
  </property>
</Properties>
</file>