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527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22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892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498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7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560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419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20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70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899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08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EDA54-A655-4F18-8F42-961A33D0F762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4AA85-1DC2-411B-AB5F-602F0CD79E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452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C:\Users\Victoria\Pictures\view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0907"/>
            <a:ext cx="1240787" cy="98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62698" y="252437"/>
            <a:ext cx="33770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Science – Classification of Animals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153989" y="220906"/>
            <a:ext cx="3396342" cy="702203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3" name="Picture 20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890" y="1341665"/>
            <a:ext cx="3784654" cy="4632416"/>
          </a:xfrm>
          <a:prstGeom prst="rect">
            <a:avLst/>
          </a:prstGeom>
        </p:spPr>
      </p:pic>
      <p:pic>
        <p:nvPicPr>
          <p:cNvPr id="2054" name="Picture 20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544" y="1033822"/>
            <a:ext cx="4043499" cy="2912817"/>
          </a:xfrm>
          <a:prstGeom prst="rect">
            <a:avLst/>
          </a:prstGeom>
        </p:spPr>
      </p:pic>
      <p:pic>
        <p:nvPicPr>
          <p:cNvPr id="2057" name="Picture 20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5098" y="667718"/>
            <a:ext cx="3780528" cy="4789442"/>
          </a:xfrm>
          <a:prstGeom prst="rect">
            <a:avLst/>
          </a:prstGeom>
        </p:spPr>
      </p:pic>
      <p:pic>
        <p:nvPicPr>
          <p:cNvPr id="2061" name="Picture 20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549" y="4057352"/>
            <a:ext cx="3429488" cy="263766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4503" y="95794"/>
            <a:ext cx="11956868" cy="667947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160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C:\Users\Victoria\Pictures\view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0907"/>
            <a:ext cx="1240787" cy="985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62698" y="252437"/>
            <a:ext cx="33770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Science – Classification of Animals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153989" y="220906"/>
            <a:ext cx="3396342" cy="702203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03497" y="1650031"/>
          <a:ext cx="510032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0160">
                  <a:extLst>
                    <a:ext uri="{9D8B030D-6E8A-4147-A177-3AD203B41FA5}">
                      <a16:colId xmlns:a16="http://schemas.microsoft.com/office/drawing/2014/main" val="2237593527"/>
                    </a:ext>
                  </a:extLst>
                </a:gridCol>
                <a:gridCol w="2550160">
                  <a:extLst>
                    <a:ext uri="{9D8B030D-6E8A-4147-A177-3AD203B41FA5}">
                      <a16:colId xmlns:a16="http://schemas.microsoft.com/office/drawing/2014/main" val="467612216"/>
                    </a:ext>
                  </a:extLst>
                </a:gridCol>
              </a:tblGrid>
              <a:tr h="340045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549620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amphibian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Small</a:t>
                      </a:r>
                      <a:r>
                        <a:rPr lang="en-GB" sz="1400" baseline="0" dirty="0" smtClean="0"/>
                        <a:t> vertebrate that needs water/moist environment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2415795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biomes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natural area of vegetation and animals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1276341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carnivore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animal that eats meat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690230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Classification Key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system which divides things into groups or types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726230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Criteria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factor on which something is judged.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2818520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excretion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process of eliminating waste from the body.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2647050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natural environment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489114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herbivore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animal that only eats plants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614951"/>
                  </a:ext>
                </a:extLst>
              </a:tr>
              <a:tr h="340045">
                <a:tc>
                  <a:txBody>
                    <a:bodyPr/>
                    <a:lstStyle/>
                    <a:p>
                      <a:r>
                        <a:rPr lang="en-GB" dirty="0" smtClean="0"/>
                        <a:t>invertebrate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creature that does not have a spine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089672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5930537" y="1650031"/>
          <a:ext cx="4937760" cy="4086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8880">
                  <a:extLst>
                    <a:ext uri="{9D8B030D-6E8A-4147-A177-3AD203B41FA5}">
                      <a16:colId xmlns:a16="http://schemas.microsoft.com/office/drawing/2014/main" val="2586987018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3227068560"/>
                    </a:ext>
                  </a:extLst>
                </a:gridCol>
              </a:tblGrid>
              <a:tr h="427295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6624501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mammal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Warm blooded vertebrates</a:t>
                      </a:r>
                      <a:r>
                        <a:rPr lang="en-GB" sz="1400" baseline="0" dirty="0" smtClean="0"/>
                        <a:t> that feed their young with milk.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8857335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omnivore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animal that eats plants </a:t>
                      </a:r>
                      <a:r>
                        <a:rPr lang="en-GB" sz="1400" b="1" dirty="0" smtClean="0"/>
                        <a:t>and </a:t>
                      </a:r>
                      <a:r>
                        <a:rPr lang="en-GB" sz="1400" dirty="0" smtClean="0"/>
                        <a:t>meat.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89008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living thing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366645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reproduction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When an animal or plant produces individuals similar to itself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961922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respiration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Process of respiring;</a:t>
                      </a:r>
                      <a:r>
                        <a:rPr lang="en-GB" sz="1400" baseline="0" dirty="0" smtClean="0"/>
                        <a:t> breathing; inhaling and exhaling air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4793458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sensitivity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Responding to the external environment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1551931"/>
                  </a:ext>
                </a:extLst>
              </a:tr>
              <a:tr h="427295">
                <a:tc>
                  <a:txBody>
                    <a:bodyPr/>
                    <a:lstStyle/>
                    <a:p>
                      <a:r>
                        <a:rPr lang="en-GB" dirty="0" smtClean="0"/>
                        <a:t>vertebrate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creature which has a spine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68819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04503" y="104503"/>
            <a:ext cx="11974286" cy="664464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6847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AA3E7ED-0727-4365-969E-DAE61DE5D28B}"/>
</file>

<file path=customXml/itemProps2.xml><?xml version="1.0" encoding="utf-8"?>
<ds:datastoreItem xmlns:ds="http://schemas.openxmlformats.org/officeDocument/2006/customXml" ds:itemID="{1664C4CC-4083-46F0-A55B-EC3A66A1F00E}"/>
</file>

<file path=customXml/itemProps3.xml><?xml version="1.0" encoding="utf-8"?>
<ds:datastoreItem xmlns:ds="http://schemas.openxmlformats.org/officeDocument/2006/customXml" ds:itemID="{71458083-F9F6-499E-ADDF-9583F8CA011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Microsoft Office PowerPoint</Application>
  <PresentationFormat>Widescreen</PresentationFormat>
  <Paragraphs>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Norfolk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</cp:revision>
  <dcterms:created xsi:type="dcterms:W3CDTF">2019-11-06T20:50:21Z</dcterms:created>
  <dcterms:modified xsi:type="dcterms:W3CDTF">2019-11-06T20:50:53Z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