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A9AF93F0-F351-C7ED-0424-86B77A0CD85D}" v="1" dt="2025-04-02T13:44:15.043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4" d="100"/>
          <a:sy n="64" d="100"/>
        </p:scale>
        <p:origin x="68" y="12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11" Type="http://schemas.microsoft.com/office/2015/10/relationships/revisionInfo" Target="revisionInfo.xml"/><Relationship Id="rId5" Type="http://schemas.openxmlformats.org/officeDocument/2006/relationships/slide" Target="slides/slide1.xml"/><Relationship Id="rId10" Type="http://schemas.microsoft.com/office/2016/11/relationships/changesInfo" Target="changesInfos/changesInfo1.xml"/><Relationship Id="rId4" Type="http://schemas.openxmlformats.org/officeDocument/2006/relationships/slideMaster" Target="slideMasters/slideMaster1.xml"/><Relationship Id="rId9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Kyra Murthwaite-Bedding" userId="S::kyra-murthwaite.bedding@nla.eastern-mat.co.uk::33660256-847e-4c3a-ba79-29cc10dd77c1" providerId="AD" clId="Web-{A9AF93F0-F351-C7ED-0424-86B77A0CD85D}"/>
    <pc:docChg chg="modSld">
      <pc:chgData name="Kyra Murthwaite-Bedding" userId="S::kyra-murthwaite.bedding@nla.eastern-mat.co.uk::33660256-847e-4c3a-ba79-29cc10dd77c1" providerId="AD" clId="Web-{A9AF93F0-F351-C7ED-0424-86B77A0CD85D}" dt="2025-04-02T13:44:15.043" v="0"/>
      <pc:docMkLst>
        <pc:docMk/>
      </pc:docMkLst>
      <pc:sldChg chg="delSp">
        <pc:chgData name="Kyra Murthwaite-Bedding" userId="S::kyra-murthwaite.bedding@nla.eastern-mat.co.uk::33660256-847e-4c3a-ba79-29cc10dd77c1" providerId="AD" clId="Web-{A9AF93F0-F351-C7ED-0424-86B77A0CD85D}" dt="2025-04-02T13:44:15.043" v="0"/>
        <pc:sldMkLst>
          <pc:docMk/>
          <pc:sldMk cId="422550568" sldId="256"/>
        </pc:sldMkLst>
        <pc:spChg chg="del">
          <ac:chgData name="Kyra Murthwaite-Bedding" userId="S::kyra-murthwaite.bedding@nla.eastern-mat.co.uk::33660256-847e-4c3a-ba79-29cc10dd77c1" providerId="AD" clId="Web-{A9AF93F0-F351-C7ED-0424-86B77A0CD85D}" dt="2025-04-02T13:44:15.043" v="0"/>
          <ac:spMkLst>
            <pc:docMk/>
            <pc:sldMk cId="422550568" sldId="256"/>
            <ac:spMk id="3" creationId="{55ECBE11-8ECA-4D24-8E7A-9179D70BD7EE}"/>
          </ac:spMkLst>
        </pc:spChg>
      </pc:sldChg>
    </pc:docChg>
  </pc:docChgLst>
  <pc:docChgLst>
    <pc:chgData clId="Web-{4D4EB6C5-D80F-597B-3C52-33F5F393C467}"/>
    <pc:docChg chg="modSld">
      <pc:chgData name="" userId="" providerId="" clId="Web-{4D4EB6C5-D80F-597B-3C52-33F5F393C467}" dt="2023-01-09T13:02:59.108" v="1"/>
      <pc:docMkLst>
        <pc:docMk/>
      </pc:docMkLst>
      <pc:sldChg chg="mod modShow">
        <pc:chgData name="" userId="" providerId="" clId="Web-{4D4EB6C5-D80F-597B-3C52-33F5F393C467}" dt="2023-01-09T13:02:59.108" v="1"/>
        <pc:sldMkLst>
          <pc:docMk/>
          <pc:sldMk cId="422550568" sldId="256"/>
        </pc:sldMkLst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0253D1A-753F-44D7-9621-7303B655C5B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F6EA5EA-AAF2-4BED-A32A-EE7792B67EF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765B340-5626-4498-8E94-A7537EF7E7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B6DA86-A3C3-4361-8548-A4F57F617FFC}" type="datetimeFigureOut">
              <a:rPr lang="en-GB" smtClean="0"/>
              <a:t>02/04/2025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0FC749C-F9CB-485C-9BA2-FBF9E659E6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38E1E98-B01D-4785-8CD6-0164F0847F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A8956A-4FE0-41A7-B182-154AC9A0DC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923838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932984-21C5-4711-A248-CBE6E13C41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B3D4EC5-DCD0-4D7A-8A8A-5A2D2FE7475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71B7B5F-A237-4711-99C6-D6995A54CD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B6DA86-A3C3-4361-8548-A4F57F617FFC}" type="datetimeFigureOut">
              <a:rPr lang="en-GB" smtClean="0"/>
              <a:t>02/04/2025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F0F2658-C4E4-4C38-AD77-5E2107F7F8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BA119A2-FB53-4A2B-BA67-3C0BAC3D07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A8956A-4FE0-41A7-B182-154AC9A0DC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876142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8DD1B7-CD5A-4BF6-BBCF-A48005EA76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88B2138-811D-444B-8027-CA2F7D611B1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FB30243-C0AA-4846-B122-0EB96210D9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B6DA86-A3C3-4361-8548-A4F57F617FFC}" type="datetimeFigureOut">
              <a:rPr lang="en-GB" smtClean="0"/>
              <a:t>02/04/2025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015BD0D-03D4-4D9A-BD3F-3FE6E6B470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4FF9C76-E5FC-41F8-A219-1B3AFFD783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A8956A-4FE0-41A7-B182-154AC9A0DC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171462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018780-E530-4873-83AD-6914E265CF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17DB586-3291-4C00-96DB-5EFF38B721B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9806ED4-35B8-4CFC-B892-8DB50A139DB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424C402-3004-43B2-AC65-6037C89E01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B6DA86-A3C3-4361-8548-A4F57F617FFC}" type="datetimeFigureOut">
              <a:rPr lang="en-GB" smtClean="0"/>
              <a:t>02/04/2025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F8950B6-E225-4480-A001-65F16F34E7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FEF8AD6-800F-48C7-82C0-46DEDDF9CE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A8956A-4FE0-41A7-B182-154AC9A0DC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653272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EB1884-A242-4078-BBB6-A88F84E086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695D042-3C34-4EBE-ADCE-144599F318E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E42E542-C737-4118-A503-3508384E33B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791CEB4-3349-4CBF-9F50-6F8E9FED34D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D962DD5-42BD-4167-B7F0-78EFCC6A867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EAA9446-A170-4C00-84D4-ADB2C09FBF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B6DA86-A3C3-4361-8548-A4F57F617FFC}" type="datetimeFigureOut">
              <a:rPr lang="en-GB" smtClean="0"/>
              <a:t>02/04/2025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15714F3-6BA6-4F70-82C1-4CE38E0EB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204EE44-4F53-484A-B3F0-ECCD36931D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A8956A-4FE0-41A7-B182-154AC9A0DC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791996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AFF58A0-3E00-4D1C-B6CA-915887279E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32EB0E4-B976-444D-86D3-03F3CBB50D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B6DA86-A3C3-4361-8548-A4F57F617FFC}" type="datetimeFigureOut">
              <a:rPr lang="en-GB" smtClean="0"/>
              <a:t>02/04/2025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EABFE47-0974-48EA-ACAA-B8F1BA0D89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D1C34BA-3CA1-4AA5-B8A2-7BBDCE28AF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A8956A-4FE0-41A7-B182-154AC9A0DC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552494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B154201-E44F-4F7E-9F3C-17CA6256ED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B6DA86-A3C3-4361-8548-A4F57F617FFC}" type="datetimeFigureOut">
              <a:rPr lang="en-GB" smtClean="0"/>
              <a:t>02/04/2025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845CE25-A1E3-4C05-B193-8070A6F83E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14877A8-17ED-440B-A06B-C80E61AAFF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A8956A-4FE0-41A7-B182-154AC9A0DC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576926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C9FA07-4094-40C1-BDA6-4009C40718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6FC5408-EF8F-4E50-9925-23FF0B23BDF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67658A1-95C6-400D-972C-6A77865C0F7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1F5F992-E5F9-40B0-95C2-8ACB4A9319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B6DA86-A3C3-4361-8548-A4F57F617FFC}" type="datetimeFigureOut">
              <a:rPr lang="en-GB" smtClean="0"/>
              <a:t>02/04/2025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3529BDA-757A-486E-9E09-2F5825BCB3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A56410B-971E-41AA-9BBE-E1D19806D3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A8956A-4FE0-41A7-B182-154AC9A0DC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773026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4DE3E3-B552-4B61-A589-1376AD49189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06B9B259-F255-4F8D-9969-F70D7F3D6B5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767FF95-20F4-45A5-AAF2-1CB6E2E541F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D482837-576E-4287-A140-900258AE2C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B6DA86-A3C3-4361-8548-A4F57F617FFC}" type="datetimeFigureOut">
              <a:rPr lang="en-GB" smtClean="0"/>
              <a:t>02/04/2025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5AB93C6-C172-4CCC-BDD2-681B8B2FC1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6407653-15B6-4E8A-BB35-9BDB1EF57A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A8956A-4FE0-41A7-B182-154AC9A0DC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17871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B58369-2488-458D-B53B-9BA0F98EA4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A645845-2F9E-42FB-94EF-07E15990F9D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0F7785B-BF4E-4639-B6A6-CF4B392C23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B6DA86-A3C3-4361-8548-A4F57F617FFC}" type="datetimeFigureOut">
              <a:rPr lang="en-GB" smtClean="0"/>
              <a:t>02/04/2025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6EE073E-BF2D-4D60-8F24-32C394F2E4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EE27F1D-749F-44E5-A5E1-17C97D8EF2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A8956A-4FE0-41A7-B182-154AC9A0DC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3679060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B4FB4703-CD97-4EFA-B01F-1CF77017E58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8A7659C-8F8E-43B9-84D5-A85FE185246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1E2B6D8-C001-4464-B495-91B48A0F60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B6DA86-A3C3-4361-8548-A4F57F617FFC}" type="datetimeFigureOut">
              <a:rPr lang="en-GB" smtClean="0"/>
              <a:t>02/04/2025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243FAB3-DD99-43D1-9AED-79A1CE1CFE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E39432E-6B02-40BC-8449-075B562B17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A8956A-4FE0-41A7-B182-154AC9A0DC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68507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BFE17E5-04F6-4F5D-AF32-F02A6403C7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46815DA-0694-4744-89B2-F870CFD1F43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164B7D1-C1C9-427E-8CEC-A01A7A20FB9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5B6DA86-A3C3-4361-8548-A4F57F617FFC}" type="datetimeFigureOut">
              <a:rPr lang="en-GB" smtClean="0"/>
              <a:t>02/04/2025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40B7D16-A763-4CE5-AD09-0116504DB70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13DD0F3-A0F5-4173-B101-1EFEEDF3D2C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A8956A-4FE0-41A7-B182-154AC9A0DC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245212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Picture 22">
            <a:extLst>
              <a:ext uri="{FF2B5EF4-FFF2-40B4-BE49-F238E27FC236}">
                <a16:creationId xmlns:a16="http://schemas.microsoft.com/office/drawing/2014/main" id="{6D57A553-967D-48CC-8A44-EEDDAEF657D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18675" y="4467898"/>
            <a:ext cx="2914800" cy="2025754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E805D4B7-15C2-4624-9C78-8D1E868A98B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940979" y="92151"/>
            <a:ext cx="8107994" cy="690017"/>
          </a:xfrm>
          <a:solidFill>
            <a:srgbClr val="FFFF00"/>
          </a:solidFill>
        </p:spPr>
        <p:txBody>
          <a:bodyPr>
            <a:normAutofit fontScale="90000"/>
          </a:bodyPr>
          <a:lstStyle/>
          <a:p>
            <a:r>
              <a:rPr lang="en-GB" sz="3200" b="1" dirty="0">
                <a:latin typeface="Century Gothic" panose="020B0502020202020204" pitchFamily="34" charset="0"/>
              </a:rPr>
              <a:t>Year4 DT- Mechanical Systems: Pneumatics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982F0A1E-DAEF-4694-9500-1D1BED4EAA3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3745" y="163963"/>
            <a:ext cx="828812" cy="599480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B04AD044-9DE5-47B3-9FEE-55D27E7D3B5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1932" y="890449"/>
            <a:ext cx="3702240" cy="2711589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C9EB1003-155A-4F6D-ADBC-AE7C8C9D206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275202" y="1117481"/>
            <a:ext cx="3897113" cy="1927377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2D2A8910-5F11-4965-AB08-304E423620EE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t="2019" b="1"/>
          <a:stretch/>
        </p:blipFill>
        <p:spPr>
          <a:xfrm>
            <a:off x="8486491" y="893190"/>
            <a:ext cx="3414617" cy="4364610"/>
          </a:xfrm>
          <a:prstGeom prst="rect">
            <a:avLst/>
          </a:prstGeom>
        </p:spPr>
      </p:pic>
      <p:sp>
        <p:nvSpPr>
          <p:cNvPr id="19" name="TextBox 18">
            <a:extLst>
              <a:ext uri="{FF2B5EF4-FFF2-40B4-BE49-F238E27FC236}">
                <a16:creationId xmlns:a16="http://schemas.microsoft.com/office/drawing/2014/main" id="{3E378B40-1A62-44AC-82EA-8D5606D9493C}"/>
              </a:ext>
            </a:extLst>
          </p:cNvPr>
          <p:cNvSpPr txBox="1"/>
          <p:nvPr/>
        </p:nvSpPr>
        <p:spPr>
          <a:xfrm>
            <a:off x="4176075" y="965836"/>
            <a:ext cx="3261674" cy="369332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dirty="0"/>
              <a:t>Pneumatic systems:</a:t>
            </a:r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0F28EEFC-0446-4408-B9A8-7F9B1165A7BD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193798" y="167678"/>
            <a:ext cx="1127793" cy="582088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7BB72A60-309C-4B83-9EF6-F61273C1AB03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81932" y="3729017"/>
            <a:ext cx="2540131" cy="1244664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ED242BBF-608A-4F9A-A229-0EDDF5BFCB6A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81932" y="5023775"/>
            <a:ext cx="2121861" cy="1655762"/>
          </a:xfrm>
          <a:prstGeom prst="rect">
            <a:avLst/>
          </a:prstGeom>
        </p:spPr>
      </p:pic>
      <p:sp>
        <p:nvSpPr>
          <p:cNvPr id="24" name="Title 1">
            <a:extLst>
              <a:ext uri="{FF2B5EF4-FFF2-40B4-BE49-F238E27FC236}">
                <a16:creationId xmlns:a16="http://schemas.microsoft.com/office/drawing/2014/main" id="{DDE4B5BC-C71A-40CD-AC83-2568713CF3AF}"/>
              </a:ext>
            </a:extLst>
          </p:cNvPr>
          <p:cNvSpPr txBox="1">
            <a:spLocks/>
          </p:cNvSpPr>
          <p:nvPr/>
        </p:nvSpPr>
        <p:spPr>
          <a:xfrm>
            <a:off x="3035094" y="3813962"/>
            <a:ext cx="1871422" cy="997888"/>
          </a:xfrm>
          <a:prstGeom prst="rect">
            <a:avLst/>
          </a:prstGeom>
          <a:solidFill>
            <a:srgbClr val="FFFF00"/>
          </a:solidFill>
        </p:spPr>
        <p:txBody>
          <a:bodyPr vert="horz" lIns="91440" tIns="45720" rIns="91440" bIns="45720" rtlCol="0" anchor="b">
            <a:normAutofit fontScale="97500"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400" b="1" dirty="0">
                <a:latin typeface="Century Gothic" panose="020B0502020202020204" pitchFamily="34" charset="0"/>
              </a:rPr>
              <a:t>Using pneumatics in toys</a:t>
            </a:r>
          </a:p>
        </p:txBody>
      </p:sp>
      <p:pic>
        <p:nvPicPr>
          <p:cNvPr id="25" name="Picture 24">
            <a:extLst>
              <a:ext uri="{FF2B5EF4-FFF2-40B4-BE49-F238E27FC236}">
                <a16:creationId xmlns:a16="http://schemas.microsoft.com/office/drawing/2014/main" id="{99B27802-2E23-44C0-B1EE-2AAEBDD0D5F5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829344" y="3816929"/>
            <a:ext cx="1892397" cy="1524078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2236B9B4-0705-46CE-ADA9-87D0FE184FAD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5829344" y="5451117"/>
            <a:ext cx="1921761" cy="1228420"/>
          </a:xfrm>
          <a:prstGeom prst="rect">
            <a:avLst/>
          </a:prstGeom>
        </p:spPr>
      </p:pic>
      <p:sp>
        <p:nvSpPr>
          <p:cNvPr id="27" name="Title 1">
            <a:extLst>
              <a:ext uri="{FF2B5EF4-FFF2-40B4-BE49-F238E27FC236}">
                <a16:creationId xmlns:a16="http://schemas.microsoft.com/office/drawing/2014/main" id="{85B6099C-4B96-4AA5-B094-088FDC301B99}"/>
              </a:ext>
            </a:extLst>
          </p:cNvPr>
          <p:cNvSpPr txBox="1">
            <a:spLocks/>
          </p:cNvSpPr>
          <p:nvPr/>
        </p:nvSpPr>
        <p:spPr>
          <a:xfrm>
            <a:off x="7834772" y="3930973"/>
            <a:ext cx="2760956" cy="2748563"/>
          </a:xfrm>
          <a:prstGeom prst="rect">
            <a:avLst/>
          </a:prstGeom>
          <a:solidFill>
            <a:srgbClr val="FFFF00"/>
          </a:solidFill>
        </p:spPr>
        <p:txBody>
          <a:bodyPr vert="horz" lIns="91440" tIns="45720" rIns="91440" bIns="45720" rtlCol="0" anchor="b">
            <a:normAutofit fontScale="975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just"/>
            <a:r>
              <a:rPr lang="en-GB" sz="1600" b="1" dirty="0">
                <a:latin typeface="Century Gothic" panose="020B0502020202020204" pitchFamily="34" charset="0"/>
              </a:rPr>
              <a:t>Pneumatic drills, brakes on modes of transport,</a:t>
            </a:r>
          </a:p>
          <a:p>
            <a:pPr algn="just"/>
            <a:r>
              <a:rPr lang="en-GB" sz="1600" b="1" dirty="0">
                <a:latin typeface="Century Gothic" panose="020B0502020202020204" pitchFamily="34" charset="0"/>
              </a:rPr>
              <a:t>buses which raise and lower to let people on and off, compressed air used at dentists, and spray guns to spray-paint cars. </a:t>
            </a:r>
          </a:p>
          <a:p>
            <a:pPr algn="just"/>
            <a:r>
              <a:rPr lang="en-GB" sz="1600" b="1" dirty="0">
                <a:latin typeface="Century Gothic" panose="020B0502020202020204" pitchFamily="34" charset="0"/>
              </a:rPr>
              <a:t>The clue pneumatics are involved is the hissing sound of the air. </a:t>
            </a:r>
          </a:p>
        </p:txBody>
      </p:sp>
      <p:sp>
        <p:nvSpPr>
          <p:cNvPr id="28" name="Title 1">
            <a:extLst>
              <a:ext uri="{FF2B5EF4-FFF2-40B4-BE49-F238E27FC236}">
                <a16:creationId xmlns:a16="http://schemas.microsoft.com/office/drawing/2014/main" id="{38857856-0624-4843-8CB2-59D6124A9CB4}"/>
              </a:ext>
            </a:extLst>
          </p:cNvPr>
          <p:cNvSpPr txBox="1">
            <a:spLocks/>
          </p:cNvSpPr>
          <p:nvPr/>
        </p:nvSpPr>
        <p:spPr>
          <a:xfrm>
            <a:off x="4230113" y="3204214"/>
            <a:ext cx="4099290" cy="501468"/>
          </a:xfrm>
          <a:prstGeom prst="rect">
            <a:avLst/>
          </a:prstGeom>
          <a:solidFill>
            <a:srgbClr val="FFFF00"/>
          </a:solidFill>
        </p:spPr>
        <p:txBody>
          <a:bodyPr vert="horz" lIns="91440" tIns="45720" rIns="91440" bIns="45720" rtlCol="0" anchor="b">
            <a:normAutofit fontScale="975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400" b="1" dirty="0">
                <a:latin typeface="Century Gothic" panose="020B0502020202020204" pitchFamily="34" charset="0"/>
              </a:rPr>
              <a:t>Pneumatics in everyday life</a:t>
            </a:r>
          </a:p>
        </p:txBody>
      </p:sp>
    </p:spTree>
    <p:extLst>
      <p:ext uri="{BB962C8B-B14F-4D97-AF65-F5344CB8AC3E}">
        <p14:creationId xmlns:p14="http://schemas.microsoft.com/office/powerpoint/2010/main" val="42255056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AAC7D3B1F62064781812B830AC90CAD" ma:contentTypeVersion="11" ma:contentTypeDescription="Create a new document." ma:contentTypeScope="" ma:versionID="22029c897c5b096e99ae2609fad69edb">
  <xsd:schema xmlns:xsd="http://www.w3.org/2001/XMLSchema" xmlns:xs="http://www.w3.org/2001/XMLSchema" xmlns:p="http://schemas.microsoft.com/office/2006/metadata/properties" xmlns:ns2="0a1ca2eb-796e-45f8-b2f1-2ee678ad4099" xmlns:ns3="0914b84e-a6dd-4b58-8d44-e3f71d452bd9" targetNamespace="http://schemas.microsoft.com/office/2006/metadata/properties" ma:root="true" ma:fieldsID="8178a6c93faa955e5a072fd62ad4db35" ns2:_="" ns3:_="">
    <xsd:import namespace="0a1ca2eb-796e-45f8-b2f1-2ee678ad4099"/>
    <xsd:import namespace="0914b84e-a6dd-4b58-8d44-e3f71d452bd9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a1ca2eb-796e-45f8-b2f1-2ee678ad409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3" nillable="true" ma:taxonomy="true" ma:internalName="lcf76f155ced4ddcb4097134ff3c332f" ma:taxonomyFieldName="MediaServiceImageTags" ma:displayName="Image Tags" ma:readOnly="false" ma:fieldId="{5cf76f15-5ced-4ddc-b409-7134ff3c332f}" ma:taxonomyMulti="true" ma:sspId="a02c4743-38a5-4b89-80ce-53a35af979f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Location" ma:index="15" nillable="true" ma:displayName="Location" ma:indexed="true" ma:internalName="MediaServiceLocatio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8" nillable="true" ma:displayName="MediaLengthInSeconds" ma:hidden="true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914b84e-a6dd-4b58-8d44-e3f71d452bd9" elementFormDefault="qualified">
    <xsd:import namespace="http://schemas.microsoft.com/office/2006/documentManagement/types"/>
    <xsd:import namespace="http://schemas.microsoft.com/office/infopath/2007/PartnerControls"/>
    <xsd:element name="TaxCatchAll" ma:index="14" nillable="true" ma:displayName="Taxonomy Catch All Column" ma:hidden="true" ma:list="{d1703424-fdb4-4fb3-a2c2-a7cb63b76ef7}" ma:internalName="TaxCatchAll" ma:showField="CatchAllData" ma:web="0914b84e-a6dd-4b58-8d44-e3f71d452bd9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0914b84e-a6dd-4b58-8d44-e3f71d452bd9" xsi:nil="true"/>
    <lcf76f155ced4ddcb4097134ff3c332f xmlns="0a1ca2eb-796e-45f8-b2f1-2ee678ad409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96E0DECD-F6BA-462C-A1B5-81C9B1E6967B}"/>
</file>

<file path=customXml/itemProps2.xml><?xml version="1.0" encoding="utf-8"?>
<ds:datastoreItem xmlns:ds="http://schemas.openxmlformats.org/officeDocument/2006/customXml" ds:itemID="{EA513BFC-EE3B-4740-B97C-F584C4CC3F36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3B956C12-D59C-4201-A11E-9A6E9C9BB2A7}">
  <ds:schemaRefs>
    <ds:schemaRef ds:uri="58d749fe-e609-4610-9b7e-fef84b581f14"/>
    <ds:schemaRef ds:uri="e47b6cd4-53ed-46b1-a0ac-c83b64d79b7a"/>
    <ds:schemaRef ds:uri="http://purl.org/dc/terms/"/>
    <ds:schemaRef ds:uri="http://www.w3.org/XML/1998/namespace"/>
    <ds:schemaRef ds:uri="http://purl.org/dc/elements/1.1/"/>
    <ds:schemaRef ds:uri="http://schemas.microsoft.com/office/2006/documentManagement/types"/>
    <ds:schemaRef ds:uri="http://schemas.openxmlformats.org/package/2006/metadata/core-properties"/>
    <ds:schemaRef ds:uri="http://schemas.microsoft.com/office/infopath/2007/PartnerControls"/>
    <ds:schemaRef ds:uri="http://schemas.microsoft.com/office/2006/metadata/properties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72</TotalTime>
  <Words>64</Words>
  <Application>Microsoft Office PowerPoint</Application>
  <PresentationFormat>Widescreen</PresentationFormat>
  <Paragraphs>7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Year4 DT- Mechanical Systems: Pneumatics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Gill Sekatawa</dc:creator>
  <cp:lastModifiedBy>Gill Sekatawa</cp:lastModifiedBy>
  <cp:revision>12</cp:revision>
  <dcterms:created xsi:type="dcterms:W3CDTF">2023-01-05T13:44:52Z</dcterms:created>
  <dcterms:modified xsi:type="dcterms:W3CDTF">2025-04-02T13:44:15Z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0x0101004AAC7D3B1F62064781812B830AC90CAD</vt:lpwstr>
  </property>
</Properties>
</file>