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ppt/slideLayouts/slideLayout7.xml" ContentType="application/vnd.openxmlformats-officedocument.presentationml.slideLayout+xml"/>
  <Override PartName="/docProps/core.xml" ContentType="application/vnd.openxmlformats-package.core-properties+xml"/>
  <Override PartName="/ppt/tableStyles.xml" ContentType="application/vnd.openxmlformats-officedocument.presentationml.tableStyles+xml"/>
  <Override PartName="/ppt/presProps.xml" ContentType="application/vnd.openxmlformats-officedocument.presentationml.presProps+xml"/>
  <Override PartName="/ppt/presentation.xml" ContentType="application/vnd.openxmlformats-officedocument.presentationml.presentation.main+xml"/>
  <Override PartName="/ppt/slides/slide1.xml" ContentType="application/vnd.openxmlformats-officedocument.presentationml.slide+xml"/>
  <Override PartName="/ppt/viewProps.xml" ContentType="application/vnd.openxmlformats-officedocument.presentationml.view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changesInfos/changesInfo1.xml" ContentType="application/vnd.ms-powerpoint.changesinfo+xml"/>
  <Override PartName="/ppt/slides/slide2.xml" ContentType="application/vnd.openxmlformats-officedocument.presentationml.slide+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835035-B203-499B-BFD9-C45C5BF90179}" v="7" dt="2026-08-24T10:37:56.5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2.xml"/><Relationship Id="rId5" Type="http://schemas.openxmlformats.org/officeDocument/2006/relationships/viewProps" Target="viewProps.xml"/><Relationship Id="rId10" Type="http://schemas.openxmlformats.org/officeDocument/2006/relationships/customXml" Target="../customXml/item1.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Nyarko" userId="6682b3ba-16ff-4286-9c14-e4c01b45acbe" providerId="ADAL" clId="{28F623D3-E053-4C56-95B2-C087435A560A}"/>
    <pc:docChg chg="custSel addSld delSld modSld">
      <pc:chgData name="Davina Nyarko" userId="6682b3ba-16ff-4286-9c14-e4c01b45acbe" providerId="ADAL" clId="{28F623D3-E053-4C56-95B2-C087435A560A}" dt="2026-08-24T10:45:58.794" v="466" actId="1076"/>
      <pc:docMkLst>
        <pc:docMk/>
      </pc:docMkLst>
      <pc:sldChg chg="new del">
        <pc:chgData name="Davina Nyarko" userId="6682b3ba-16ff-4286-9c14-e4c01b45acbe" providerId="ADAL" clId="{28F623D3-E053-4C56-95B2-C087435A560A}" dt="2026-08-24T10:25:29.035" v="1" actId="2696"/>
        <pc:sldMkLst>
          <pc:docMk/>
          <pc:sldMk cId="630382590" sldId="258"/>
        </pc:sldMkLst>
      </pc:sldChg>
      <pc:sldChg chg="addSp delSp modSp add mod">
        <pc:chgData name="Davina Nyarko" userId="6682b3ba-16ff-4286-9c14-e4c01b45acbe" providerId="ADAL" clId="{28F623D3-E053-4C56-95B2-C087435A560A}" dt="2026-08-24T10:45:58.794" v="466" actId="1076"/>
        <pc:sldMkLst>
          <pc:docMk/>
          <pc:sldMk cId="3169893766" sldId="258"/>
        </pc:sldMkLst>
        <pc:spChg chg="del">
          <ac:chgData name="Davina Nyarko" userId="6682b3ba-16ff-4286-9c14-e4c01b45acbe" providerId="ADAL" clId="{28F623D3-E053-4C56-95B2-C087435A560A}" dt="2026-08-24T10:26:06.693" v="4" actId="21"/>
          <ac:spMkLst>
            <pc:docMk/>
            <pc:sldMk cId="3169893766" sldId="258"/>
            <ac:spMk id="6" creationId="{817952FE-4DB0-B091-4257-31476CB586D6}"/>
          </ac:spMkLst>
        </pc:spChg>
        <pc:spChg chg="del">
          <ac:chgData name="Davina Nyarko" userId="6682b3ba-16ff-4286-9c14-e4c01b45acbe" providerId="ADAL" clId="{28F623D3-E053-4C56-95B2-C087435A560A}" dt="2026-08-24T10:26:00.290" v="3" actId="21"/>
          <ac:spMkLst>
            <pc:docMk/>
            <pc:sldMk cId="3169893766" sldId="258"/>
            <ac:spMk id="8" creationId="{7F44CF2D-FA6B-EB1B-2392-0FC8357C4D2F}"/>
          </ac:spMkLst>
        </pc:spChg>
        <pc:spChg chg="del">
          <ac:chgData name="Davina Nyarko" userId="6682b3ba-16ff-4286-9c14-e4c01b45acbe" providerId="ADAL" clId="{28F623D3-E053-4C56-95B2-C087435A560A}" dt="2026-08-24T10:26:27.349" v="10" actId="21"/>
          <ac:spMkLst>
            <pc:docMk/>
            <pc:sldMk cId="3169893766" sldId="258"/>
            <ac:spMk id="10" creationId="{F0EA19DC-F7CE-1824-23A0-BF16F6265351}"/>
          </ac:spMkLst>
        </pc:spChg>
        <pc:spChg chg="del">
          <ac:chgData name="Davina Nyarko" userId="6682b3ba-16ff-4286-9c14-e4c01b45acbe" providerId="ADAL" clId="{28F623D3-E053-4C56-95B2-C087435A560A}" dt="2026-08-24T10:26:23.197" v="9" actId="21"/>
          <ac:spMkLst>
            <pc:docMk/>
            <pc:sldMk cId="3169893766" sldId="258"/>
            <ac:spMk id="14" creationId="{769D562F-5079-F2C8-09A8-7280A9C2C659}"/>
          </ac:spMkLst>
        </pc:spChg>
        <pc:spChg chg="del">
          <ac:chgData name="Davina Nyarko" userId="6682b3ba-16ff-4286-9c14-e4c01b45acbe" providerId="ADAL" clId="{28F623D3-E053-4C56-95B2-C087435A560A}" dt="2026-08-24T10:26:46.007" v="13" actId="21"/>
          <ac:spMkLst>
            <pc:docMk/>
            <pc:sldMk cId="3169893766" sldId="258"/>
            <ac:spMk id="20" creationId="{AD0A7251-C474-F4E6-D88E-6B19F6FF7CA9}"/>
          </ac:spMkLst>
        </pc:spChg>
        <pc:spChg chg="del">
          <ac:chgData name="Davina Nyarko" userId="6682b3ba-16ff-4286-9c14-e4c01b45acbe" providerId="ADAL" clId="{28F623D3-E053-4C56-95B2-C087435A560A}" dt="2026-08-24T10:26:46.007" v="13" actId="21"/>
          <ac:spMkLst>
            <pc:docMk/>
            <pc:sldMk cId="3169893766" sldId="258"/>
            <ac:spMk id="21" creationId="{35A8CF80-37B3-05C6-1E16-C7D5E4752C6C}"/>
          </ac:spMkLst>
        </pc:spChg>
        <pc:spChg chg="del">
          <ac:chgData name="Davina Nyarko" userId="6682b3ba-16ff-4286-9c14-e4c01b45acbe" providerId="ADAL" clId="{28F623D3-E053-4C56-95B2-C087435A560A}" dt="2026-08-24T10:26:46.007" v="13" actId="21"/>
          <ac:spMkLst>
            <pc:docMk/>
            <pc:sldMk cId="3169893766" sldId="258"/>
            <ac:spMk id="22" creationId="{3C6C3B07-66E3-A81B-DD63-A990C29824FF}"/>
          </ac:spMkLst>
        </pc:spChg>
        <pc:spChg chg="del">
          <ac:chgData name="Davina Nyarko" userId="6682b3ba-16ff-4286-9c14-e4c01b45acbe" providerId="ADAL" clId="{28F623D3-E053-4C56-95B2-C087435A560A}" dt="2026-08-24T10:26:46.007" v="13" actId="21"/>
          <ac:spMkLst>
            <pc:docMk/>
            <pc:sldMk cId="3169893766" sldId="258"/>
            <ac:spMk id="23" creationId="{6140A88E-7ACE-C27A-691A-7A70BB69BB9A}"/>
          </ac:spMkLst>
        </pc:spChg>
        <pc:spChg chg="del">
          <ac:chgData name="Davina Nyarko" userId="6682b3ba-16ff-4286-9c14-e4c01b45acbe" providerId="ADAL" clId="{28F623D3-E053-4C56-95B2-C087435A560A}" dt="2026-08-24T10:26:46.007" v="13" actId="21"/>
          <ac:spMkLst>
            <pc:docMk/>
            <pc:sldMk cId="3169893766" sldId="258"/>
            <ac:spMk id="24" creationId="{040E8D6B-E4F3-0CD2-436D-C3F4EADE797A}"/>
          </ac:spMkLst>
        </pc:spChg>
        <pc:spChg chg="del">
          <ac:chgData name="Davina Nyarko" userId="6682b3ba-16ff-4286-9c14-e4c01b45acbe" providerId="ADAL" clId="{28F623D3-E053-4C56-95B2-C087435A560A}" dt="2026-08-24T10:26:31.296" v="11" actId="21"/>
          <ac:spMkLst>
            <pc:docMk/>
            <pc:sldMk cId="3169893766" sldId="258"/>
            <ac:spMk id="25" creationId="{9834140F-DEAA-0C34-002E-1EB1F4F03E8D}"/>
          </ac:spMkLst>
        </pc:spChg>
        <pc:spChg chg="del">
          <ac:chgData name="Davina Nyarko" userId="6682b3ba-16ff-4286-9c14-e4c01b45acbe" providerId="ADAL" clId="{28F623D3-E053-4C56-95B2-C087435A560A}" dt="2026-08-24T10:26:37.652" v="12" actId="21"/>
          <ac:spMkLst>
            <pc:docMk/>
            <pc:sldMk cId="3169893766" sldId="258"/>
            <ac:spMk id="26" creationId="{BFEB57E2-9970-1411-700B-C2552D434AF4}"/>
          </ac:spMkLst>
        </pc:spChg>
        <pc:spChg chg="add mod">
          <ac:chgData name="Davina Nyarko" userId="6682b3ba-16ff-4286-9c14-e4c01b45acbe" providerId="ADAL" clId="{28F623D3-E053-4C56-95B2-C087435A560A}" dt="2026-08-24T10:31:00.850" v="35" actId="14100"/>
          <ac:spMkLst>
            <pc:docMk/>
            <pc:sldMk cId="3169893766" sldId="258"/>
            <ac:spMk id="29" creationId="{7AD6D3C8-42DB-F97E-EA52-9CADBE2472F9}"/>
          </ac:spMkLst>
        </pc:spChg>
        <pc:spChg chg="add mod">
          <ac:chgData name="Davina Nyarko" userId="6682b3ba-16ff-4286-9c14-e4c01b45acbe" providerId="ADAL" clId="{28F623D3-E053-4C56-95B2-C087435A560A}" dt="2026-08-24T10:33:18.677" v="77" actId="1076"/>
          <ac:spMkLst>
            <pc:docMk/>
            <pc:sldMk cId="3169893766" sldId="258"/>
            <ac:spMk id="1024" creationId="{C5C69982-1530-EDE2-B9CE-E9BE133248BC}"/>
          </ac:spMkLst>
        </pc:spChg>
        <pc:spChg chg="add mod">
          <ac:chgData name="Davina Nyarko" userId="6682b3ba-16ff-4286-9c14-e4c01b45acbe" providerId="ADAL" clId="{28F623D3-E053-4C56-95B2-C087435A560A}" dt="2026-08-24T10:35:46.917" v="149" actId="1076"/>
          <ac:spMkLst>
            <pc:docMk/>
            <pc:sldMk cId="3169893766" sldId="258"/>
            <ac:spMk id="1025" creationId="{1869A594-286B-F27F-939D-0B139E1060E5}"/>
          </ac:spMkLst>
        </pc:spChg>
        <pc:spChg chg="add mod">
          <ac:chgData name="Davina Nyarko" userId="6682b3ba-16ff-4286-9c14-e4c01b45acbe" providerId="ADAL" clId="{28F623D3-E053-4C56-95B2-C087435A560A}" dt="2026-08-24T10:37:56.527" v="167" actId="767"/>
          <ac:spMkLst>
            <pc:docMk/>
            <pc:sldMk cId="3169893766" sldId="258"/>
            <ac:spMk id="1033" creationId="{17B87B20-F19E-89C6-0293-6E4FEA4E3A20}"/>
          </ac:spMkLst>
        </pc:spChg>
        <pc:graphicFrameChg chg="add del mod">
          <ac:chgData name="Davina Nyarko" userId="6682b3ba-16ff-4286-9c14-e4c01b45acbe" providerId="ADAL" clId="{28F623D3-E053-4C56-95B2-C087435A560A}" dt="2026-08-24T10:27:12.942" v="17" actId="21"/>
          <ac:graphicFrameMkLst>
            <pc:docMk/>
            <pc:sldMk cId="3169893766" sldId="258"/>
            <ac:graphicFrameMk id="2" creationId="{97E62C8E-0E4A-05D6-B006-9172DADF0B6A}"/>
          </ac:graphicFrameMkLst>
        </pc:graphicFrameChg>
        <pc:graphicFrameChg chg="del">
          <ac:chgData name="Davina Nyarko" userId="6682b3ba-16ff-4286-9c14-e4c01b45acbe" providerId="ADAL" clId="{28F623D3-E053-4C56-95B2-C087435A560A}" dt="2026-08-24T10:26:50.293" v="14" actId="21"/>
          <ac:graphicFrameMkLst>
            <pc:docMk/>
            <pc:sldMk cId="3169893766" sldId="258"/>
            <ac:graphicFrameMk id="3" creationId="{E451AFD6-DC3D-2DEE-41E2-38B3C1877D7C}"/>
          </ac:graphicFrameMkLst>
        </pc:graphicFrameChg>
        <pc:graphicFrameChg chg="add mod modGraphic">
          <ac:chgData name="Davina Nyarko" userId="6682b3ba-16ff-4286-9c14-e4c01b45acbe" providerId="ADAL" clId="{28F623D3-E053-4C56-95B2-C087435A560A}" dt="2026-08-24T10:45:58.794" v="466" actId="1076"/>
          <ac:graphicFrameMkLst>
            <pc:docMk/>
            <pc:sldMk cId="3169893766" sldId="258"/>
            <ac:graphicFrameMk id="1034" creationId="{D82509AD-D032-6BDC-EBF4-FC4329F6EF3F}"/>
          </ac:graphicFrameMkLst>
        </pc:graphicFrameChg>
        <pc:picChg chg="del">
          <ac:chgData name="Davina Nyarko" userId="6682b3ba-16ff-4286-9c14-e4c01b45acbe" providerId="ADAL" clId="{28F623D3-E053-4C56-95B2-C087435A560A}" dt="2026-08-24T10:26:09.295" v="5" actId="21"/>
          <ac:picMkLst>
            <pc:docMk/>
            <pc:sldMk cId="3169893766" sldId="258"/>
            <ac:picMk id="5" creationId="{A48A444A-F1B5-5822-A43B-567DE5C63624}"/>
          </ac:picMkLst>
        </pc:picChg>
        <pc:picChg chg="del">
          <ac:chgData name="Davina Nyarko" userId="6682b3ba-16ff-4286-9c14-e4c01b45acbe" providerId="ADAL" clId="{28F623D3-E053-4C56-95B2-C087435A560A}" dt="2026-08-24T10:26:16.840" v="8" actId="21"/>
          <ac:picMkLst>
            <pc:docMk/>
            <pc:sldMk cId="3169893766" sldId="258"/>
            <ac:picMk id="7" creationId="{2C306119-44E5-F8FD-AE0A-2AAE7059B384}"/>
          </ac:picMkLst>
        </pc:picChg>
        <pc:picChg chg="del">
          <ac:chgData name="Davina Nyarko" userId="6682b3ba-16ff-4286-9c14-e4c01b45acbe" providerId="ADAL" clId="{28F623D3-E053-4C56-95B2-C087435A560A}" dt="2026-08-24T10:26:11.963" v="6" actId="21"/>
          <ac:picMkLst>
            <pc:docMk/>
            <pc:sldMk cId="3169893766" sldId="258"/>
            <ac:picMk id="9" creationId="{4D63F8FB-2130-4D0F-B018-D0EA01023343}"/>
          </ac:picMkLst>
        </pc:picChg>
        <pc:picChg chg="del">
          <ac:chgData name="Davina Nyarko" userId="6682b3ba-16ff-4286-9c14-e4c01b45acbe" providerId="ADAL" clId="{28F623D3-E053-4C56-95B2-C087435A560A}" dt="2026-08-24T10:26:14.280" v="7" actId="21"/>
          <ac:picMkLst>
            <pc:docMk/>
            <pc:sldMk cId="3169893766" sldId="258"/>
            <ac:picMk id="11" creationId="{77D7D601-9F63-961C-2B27-51C3DA7C4769}"/>
          </ac:picMkLst>
        </pc:picChg>
        <pc:picChg chg="del">
          <ac:chgData name="Davina Nyarko" userId="6682b3ba-16ff-4286-9c14-e4c01b45acbe" providerId="ADAL" clId="{28F623D3-E053-4C56-95B2-C087435A560A}" dt="2026-08-24T10:26:46.007" v="13" actId="21"/>
          <ac:picMkLst>
            <pc:docMk/>
            <pc:sldMk cId="3169893766" sldId="258"/>
            <ac:picMk id="15" creationId="{92B32C62-C06C-6E4F-7490-D9723FF484B2}"/>
          </ac:picMkLst>
        </pc:picChg>
        <pc:picChg chg="del">
          <ac:chgData name="Davina Nyarko" userId="6682b3ba-16ff-4286-9c14-e4c01b45acbe" providerId="ADAL" clId="{28F623D3-E053-4C56-95B2-C087435A560A}" dt="2026-08-24T10:26:46.007" v="13" actId="21"/>
          <ac:picMkLst>
            <pc:docMk/>
            <pc:sldMk cId="3169893766" sldId="258"/>
            <ac:picMk id="16" creationId="{2BDBD5A8-E4AB-1FBA-AF35-3C9DD1514604}"/>
          </ac:picMkLst>
        </pc:picChg>
        <pc:picChg chg="del">
          <ac:chgData name="Davina Nyarko" userId="6682b3ba-16ff-4286-9c14-e4c01b45acbe" providerId="ADAL" clId="{28F623D3-E053-4C56-95B2-C087435A560A}" dt="2026-08-24T10:26:46.007" v="13" actId="21"/>
          <ac:picMkLst>
            <pc:docMk/>
            <pc:sldMk cId="3169893766" sldId="258"/>
            <ac:picMk id="17" creationId="{184213E8-E65D-F628-7DD5-BFCDF872C751}"/>
          </ac:picMkLst>
        </pc:picChg>
        <pc:picChg chg="del">
          <ac:chgData name="Davina Nyarko" userId="6682b3ba-16ff-4286-9c14-e4c01b45acbe" providerId="ADAL" clId="{28F623D3-E053-4C56-95B2-C087435A560A}" dt="2026-08-24T10:26:46.007" v="13" actId="21"/>
          <ac:picMkLst>
            <pc:docMk/>
            <pc:sldMk cId="3169893766" sldId="258"/>
            <ac:picMk id="18" creationId="{24C98ECB-DA2C-F49F-B023-1D100EE9AFF4}"/>
          </ac:picMkLst>
        </pc:picChg>
        <pc:picChg chg="del">
          <ac:chgData name="Davina Nyarko" userId="6682b3ba-16ff-4286-9c14-e4c01b45acbe" providerId="ADAL" clId="{28F623D3-E053-4C56-95B2-C087435A560A}" dt="2026-08-24T10:26:46.007" v="13" actId="21"/>
          <ac:picMkLst>
            <pc:docMk/>
            <pc:sldMk cId="3169893766" sldId="258"/>
            <ac:picMk id="19" creationId="{88D3330D-7C83-3438-C171-EDFA2E4D008D}"/>
          </ac:picMkLst>
        </pc:picChg>
        <pc:picChg chg="add mod">
          <ac:chgData name="Davina Nyarko" userId="6682b3ba-16ff-4286-9c14-e4c01b45acbe" providerId="ADAL" clId="{28F623D3-E053-4C56-95B2-C087435A560A}" dt="2026-08-24T10:31:49.103" v="42" actId="1076"/>
          <ac:picMkLst>
            <pc:docMk/>
            <pc:sldMk cId="3169893766" sldId="258"/>
            <ac:picMk id="28" creationId="{0CC82D29-C827-998A-1E03-6EDDAF95E2C6}"/>
          </ac:picMkLst>
        </pc:picChg>
        <pc:picChg chg="add mod">
          <ac:chgData name="Davina Nyarko" userId="6682b3ba-16ff-4286-9c14-e4c01b45acbe" providerId="ADAL" clId="{28F623D3-E053-4C56-95B2-C087435A560A}" dt="2026-08-24T10:31:43.496" v="40" actId="1076"/>
          <ac:picMkLst>
            <pc:docMk/>
            <pc:sldMk cId="3169893766" sldId="258"/>
            <ac:picMk id="31" creationId="{296AC30E-06D2-20F4-6E58-61D316C34B8B}"/>
          </ac:picMkLst>
        </pc:picChg>
        <pc:picChg chg="add mod">
          <ac:chgData name="Davina Nyarko" userId="6682b3ba-16ff-4286-9c14-e4c01b45acbe" providerId="ADAL" clId="{28F623D3-E053-4C56-95B2-C087435A560A}" dt="2026-08-24T10:36:16.870" v="153" actId="688"/>
          <ac:picMkLst>
            <pc:docMk/>
            <pc:sldMk cId="3169893766" sldId="258"/>
            <ac:picMk id="1028" creationId="{CB18EC79-400E-C89B-D5B7-F6CD22D0EF6B}"/>
          </ac:picMkLst>
        </pc:picChg>
        <pc:picChg chg="add mod">
          <ac:chgData name="Davina Nyarko" userId="6682b3ba-16ff-4286-9c14-e4c01b45acbe" providerId="ADAL" clId="{28F623D3-E053-4C56-95B2-C087435A560A}" dt="2026-08-24T10:36:45.300" v="158" actId="688"/>
          <ac:picMkLst>
            <pc:docMk/>
            <pc:sldMk cId="3169893766" sldId="258"/>
            <ac:picMk id="1030" creationId="{16FE2AA3-BFCC-14DE-556B-BC75E1801BBC}"/>
          </ac:picMkLst>
        </pc:picChg>
        <pc:picChg chg="add mod">
          <ac:chgData name="Davina Nyarko" userId="6682b3ba-16ff-4286-9c14-e4c01b45acbe" providerId="ADAL" clId="{28F623D3-E053-4C56-95B2-C087435A560A}" dt="2026-08-24T10:37:29.873" v="165" actId="1076"/>
          <ac:picMkLst>
            <pc:docMk/>
            <pc:sldMk cId="3169893766" sldId="258"/>
            <ac:picMk id="1032" creationId="{EC2974DD-9B80-AAEF-6E59-D5C40F9FCBB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E3969D-F6DA-470A-99AD-E8BEB8F6D58A}" type="datetimeFigureOut">
              <a:rPr lang="en-GB" smtClean="0"/>
              <a:t>24/08/2026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485474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E3969D-F6DA-470A-99AD-E8BEB8F6D58A}" type="datetimeFigureOut">
              <a:rPr lang="en-GB" smtClean="0"/>
              <a:t>24/08/2026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420719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E3969D-F6DA-470A-99AD-E8BEB8F6D58A}" type="datetimeFigureOut">
              <a:rPr lang="en-GB" smtClean="0"/>
              <a:t>24/08/2026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1200582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E3969D-F6DA-470A-99AD-E8BEB8F6D58A}" type="datetimeFigureOut">
              <a:rPr lang="en-GB" smtClean="0"/>
              <a:t>24/08/2026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1616903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E3969D-F6DA-470A-99AD-E8BEB8F6D58A}" type="datetimeFigureOut">
              <a:rPr lang="en-GB" smtClean="0"/>
              <a:t>24/08/2026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2237438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E3969D-F6DA-470A-99AD-E8BEB8F6D58A}" type="datetimeFigureOut">
              <a:rPr lang="en-GB" smtClean="0"/>
              <a:t>24/08/2026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2729574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3969D-F6DA-470A-99AD-E8BEB8F6D58A}" type="datetimeFigureOut">
              <a:rPr lang="en-GB" smtClean="0"/>
              <a:t>24/08/2026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1759327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8E3969D-F6DA-470A-99AD-E8BEB8F6D58A}" type="datetimeFigureOut">
              <a:rPr lang="en-GB" smtClean="0"/>
              <a:t>24/08/2026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3677186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8E3969D-F6DA-470A-99AD-E8BEB8F6D58A}" type="datetimeFigureOut">
              <a:rPr lang="en-GB" smtClean="0"/>
              <a:t>24/08/2026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3756701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E3969D-F6DA-470A-99AD-E8BEB8F6D58A}" type="datetimeFigureOut">
              <a:rPr lang="en-GB" smtClean="0"/>
              <a:t>24/08/2026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1929164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E3969D-F6DA-470A-99AD-E8BEB8F6D58A}" type="datetimeFigureOut">
              <a:rPr lang="en-GB" smtClean="0"/>
              <a:t>24/08/2026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2BDF8A-4254-4239-82C7-986A7FD9C087}" type="slidenum">
              <a:rPr lang="en-GB" smtClean="0"/>
              <a:t>‹#›</a:t>
            </a:fld>
            <a:endParaRPr lang="en-GB"/>
          </a:p>
        </p:txBody>
      </p:sp>
    </p:spTree>
    <p:extLst>
      <p:ext uri="{BB962C8B-B14F-4D97-AF65-F5344CB8AC3E}">
        <p14:creationId xmlns:p14="http://schemas.microsoft.com/office/powerpoint/2010/main" val="3528185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E3969D-F6DA-470A-99AD-E8BEB8F6D58A}" type="datetimeFigureOut">
              <a:rPr lang="en-GB" smtClean="0"/>
              <a:t>24/08/2026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2BDF8A-4254-4239-82C7-986A7FD9C087}" type="slidenum">
              <a:rPr lang="en-GB" smtClean="0"/>
              <a:t>‹#›</a:t>
            </a:fld>
            <a:endParaRPr lang="en-GB"/>
          </a:p>
        </p:txBody>
      </p:sp>
    </p:spTree>
    <p:extLst>
      <p:ext uri="{BB962C8B-B14F-4D97-AF65-F5344CB8AC3E}">
        <p14:creationId xmlns:p14="http://schemas.microsoft.com/office/powerpoint/2010/main" val="290346215"/>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descr="C:\Users\Victoria\Pictures\viewe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7975" y="220907"/>
            <a:ext cx="1006851" cy="799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229394" y="190978"/>
            <a:ext cx="2760617" cy="646331"/>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8377" y="60960"/>
            <a:ext cx="12052662" cy="6731726"/>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 name="Table 2"/>
          <p:cNvGraphicFramePr>
            <a:graphicFrameLocks noGrp="1"/>
          </p:cNvGraphicFramePr>
          <p:nvPr>
            <p:extLst>
              <p:ext uri="{D42A27DB-BD31-4B8C-83A1-F6EECF244321}">
                <p14:modId xmlns:p14="http://schemas.microsoft.com/office/powerpoint/2010/main" val="1256825687"/>
              </p:ext>
            </p:extLst>
          </p:nvPr>
        </p:nvGraphicFramePr>
        <p:xfrm>
          <a:off x="333502" y="1304460"/>
          <a:ext cx="4960982" cy="4963160"/>
        </p:xfrm>
        <a:graphic>
          <a:graphicData uri="http://schemas.openxmlformats.org/drawingml/2006/table">
            <a:tbl>
              <a:tblPr firstRow="1" bandRow="1">
                <a:tableStyleId>{5C22544A-7EE6-4342-B048-85BDC9FD1C3A}</a:tableStyleId>
              </a:tblPr>
              <a:tblGrid>
                <a:gridCol w="1172430">
                  <a:extLst>
                    <a:ext uri="{9D8B030D-6E8A-4147-A177-3AD203B41FA5}">
                      <a16:colId xmlns:a16="http://schemas.microsoft.com/office/drawing/2014/main" val="580617822"/>
                    </a:ext>
                  </a:extLst>
                </a:gridCol>
                <a:gridCol w="3788552">
                  <a:extLst>
                    <a:ext uri="{9D8B030D-6E8A-4147-A177-3AD203B41FA5}">
                      <a16:colId xmlns:a16="http://schemas.microsoft.com/office/drawing/2014/main" val="1351752350"/>
                    </a:ext>
                  </a:extLst>
                </a:gridCol>
              </a:tblGrid>
              <a:tr h="370840">
                <a:tc>
                  <a:txBody>
                    <a:bodyPr/>
                    <a:lstStyle/>
                    <a:p>
                      <a:r>
                        <a:rPr lang="en-GB" sz="1400" dirty="0">
                          <a:latin typeface="Twinkl Cursive Looped" panose="02000000000000000000" pitchFamily="2" charset="0"/>
                        </a:rPr>
                        <a:t>Vocabulary</a:t>
                      </a:r>
                    </a:p>
                  </a:txBody>
                  <a:tcPr/>
                </a:tc>
                <a:tc>
                  <a:txBody>
                    <a:bodyPr/>
                    <a:lstStyle/>
                    <a:p>
                      <a:r>
                        <a:rPr lang="en-GB" sz="1400" dirty="0">
                          <a:latin typeface="Twinkl Cursive Looped" panose="02000000000000000000" pitchFamily="2" charset="0"/>
                        </a:rPr>
                        <a:t>Definition</a:t>
                      </a:r>
                    </a:p>
                  </a:txBody>
                  <a:tcPr/>
                </a:tc>
                <a:extLst>
                  <a:ext uri="{0D108BD9-81ED-4DB2-BD59-A6C34878D82A}">
                    <a16:rowId xmlns:a16="http://schemas.microsoft.com/office/drawing/2014/main" val="1642337502"/>
                  </a:ext>
                </a:extLst>
              </a:tr>
              <a:tr h="370840">
                <a:tc>
                  <a:txBody>
                    <a:bodyPr/>
                    <a:lstStyle/>
                    <a:p>
                      <a:r>
                        <a:rPr lang="en-GB" sz="1400" dirty="0">
                          <a:latin typeface="Twinkl Cursive Looped" panose="02000000000000000000" pitchFamily="2" charset="0"/>
                        </a:rPr>
                        <a:t>Neo-classicism</a:t>
                      </a:r>
                    </a:p>
                  </a:txBody>
                  <a:tcPr/>
                </a:tc>
                <a:tc>
                  <a:txBody>
                    <a:bodyPr/>
                    <a:lstStyle/>
                    <a:p>
                      <a:r>
                        <a:rPr lang="en-GB" sz="1400" dirty="0">
                          <a:latin typeface="Twinkl Cursive Looped" panose="02000000000000000000" pitchFamily="2" charset="0"/>
                        </a:rPr>
                        <a:t>Style taken from Rome and Greece.  Simple in form and used</a:t>
                      </a:r>
                      <a:r>
                        <a:rPr lang="en-GB" sz="1400" baseline="0" dirty="0">
                          <a:latin typeface="Twinkl Cursive Looped" panose="02000000000000000000" pitchFamily="2" charset="0"/>
                        </a:rPr>
                        <a:t> mathematics and symmetry.</a:t>
                      </a:r>
                      <a:endParaRPr lang="en-GB" sz="1400" dirty="0">
                        <a:latin typeface="Twinkl Cursive Looped" panose="02000000000000000000" pitchFamily="2" charset="0"/>
                      </a:endParaRPr>
                    </a:p>
                  </a:txBody>
                  <a:tcPr/>
                </a:tc>
                <a:extLst>
                  <a:ext uri="{0D108BD9-81ED-4DB2-BD59-A6C34878D82A}">
                    <a16:rowId xmlns:a16="http://schemas.microsoft.com/office/drawing/2014/main" val="532768702"/>
                  </a:ext>
                </a:extLst>
              </a:tr>
              <a:tr h="370840">
                <a:tc>
                  <a:txBody>
                    <a:bodyPr/>
                    <a:lstStyle/>
                    <a:p>
                      <a:r>
                        <a:rPr lang="en-GB" sz="1400" dirty="0">
                          <a:latin typeface="Twinkl Cursive Looped" panose="02000000000000000000" pitchFamily="2" charset="0"/>
                        </a:rPr>
                        <a:t>Baroque</a:t>
                      </a:r>
                    </a:p>
                  </a:txBody>
                  <a:tcPr/>
                </a:tc>
                <a:tc>
                  <a:txBody>
                    <a:bodyPr/>
                    <a:lstStyle/>
                    <a:p>
                      <a:r>
                        <a:rPr lang="en-GB" sz="1400" dirty="0">
                          <a:latin typeface="Twinkl Cursive Looped" panose="02000000000000000000" pitchFamily="2" charset="0"/>
                        </a:rPr>
                        <a:t>Ornate (highly decorated) style of art.</a:t>
                      </a:r>
                    </a:p>
                  </a:txBody>
                  <a:tcPr/>
                </a:tc>
                <a:extLst>
                  <a:ext uri="{0D108BD9-81ED-4DB2-BD59-A6C34878D82A}">
                    <a16:rowId xmlns:a16="http://schemas.microsoft.com/office/drawing/2014/main" val="1658312905"/>
                  </a:ext>
                </a:extLst>
              </a:tr>
              <a:tr h="370840">
                <a:tc>
                  <a:txBody>
                    <a:bodyPr/>
                    <a:lstStyle/>
                    <a:p>
                      <a:r>
                        <a:rPr lang="en-GB" sz="1400" dirty="0">
                          <a:latin typeface="Twinkl Cursive Looped" panose="02000000000000000000" pitchFamily="2" charset="0"/>
                        </a:rPr>
                        <a:t>Dome </a:t>
                      </a:r>
                    </a:p>
                  </a:txBody>
                  <a:tcPr/>
                </a:tc>
                <a:tc>
                  <a:txBody>
                    <a:bodyPr/>
                    <a:lstStyle/>
                    <a:p>
                      <a:r>
                        <a:rPr lang="en-GB" sz="1400" dirty="0">
                          <a:latin typeface="Twinkl Cursive Looped" panose="02000000000000000000" pitchFamily="2" charset="0"/>
                        </a:rPr>
                        <a:t>A hemisphere, usually creating a roof or ceiling.</a:t>
                      </a:r>
                    </a:p>
                  </a:txBody>
                  <a:tcPr/>
                </a:tc>
                <a:extLst>
                  <a:ext uri="{0D108BD9-81ED-4DB2-BD59-A6C34878D82A}">
                    <a16:rowId xmlns:a16="http://schemas.microsoft.com/office/drawing/2014/main" val="2321815424"/>
                  </a:ext>
                </a:extLst>
              </a:tr>
              <a:tr h="370840">
                <a:tc>
                  <a:txBody>
                    <a:bodyPr/>
                    <a:lstStyle/>
                    <a:p>
                      <a:r>
                        <a:rPr lang="en-GB" sz="1400" dirty="0">
                          <a:latin typeface="Twinkl Cursive Looped" panose="02000000000000000000" pitchFamily="2" charset="0"/>
                        </a:rPr>
                        <a:t>Geodesic Dome</a:t>
                      </a:r>
                    </a:p>
                  </a:txBody>
                  <a:tcPr/>
                </a:tc>
                <a:tc>
                  <a:txBody>
                    <a:bodyPr/>
                    <a:lstStyle/>
                    <a:p>
                      <a:r>
                        <a:rPr lang="en-GB" sz="1400" dirty="0">
                          <a:latin typeface="Twinkl Cursive Looped" panose="02000000000000000000" pitchFamily="2" charset="0"/>
                        </a:rPr>
                        <a:t>A dome</a:t>
                      </a:r>
                      <a:r>
                        <a:rPr lang="en-GB" sz="1400" baseline="0" dirty="0">
                          <a:latin typeface="Twinkl Cursive Looped" panose="02000000000000000000" pitchFamily="2" charset="0"/>
                        </a:rPr>
                        <a:t> with many faces.  The structure uses triangles.</a:t>
                      </a:r>
                      <a:endParaRPr lang="en-GB" sz="1400" dirty="0">
                        <a:latin typeface="Twinkl Cursive Looped" panose="02000000000000000000" pitchFamily="2" charset="0"/>
                      </a:endParaRPr>
                    </a:p>
                  </a:txBody>
                  <a:tcPr/>
                </a:tc>
                <a:extLst>
                  <a:ext uri="{0D108BD9-81ED-4DB2-BD59-A6C34878D82A}">
                    <a16:rowId xmlns:a16="http://schemas.microsoft.com/office/drawing/2014/main" val="60510113"/>
                  </a:ext>
                </a:extLst>
              </a:tr>
              <a:tr h="370840">
                <a:tc>
                  <a:txBody>
                    <a:bodyPr/>
                    <a:lstStyle/>
                    <a:p>
                      <a:r>
                        <a:rPr lang="en-GB" sz="1400" dirty="0">
                          <a:latin typeface="Twinkl Cursive Looped" panose="02000000000000000000" pitchFamily="2" charset="0"/>
                        </a:rPr>
                        <a:t>column</a:t>
                      </a:r>
                    </a:p>
                  </a:txBody>
                  <a:tcPr/>
                </a:tc>
                <a:tc>
                  <a:txBody>
                    <a:bodyPr/>
                    <a:lstStyle/>
                    <a:p>
                      <a:r>
                        <a:rPr lang="en-GB" sz="1400" dirty="0">
                          <a:latin typeface="Twinkl Cursive Looped" panose="02000000000000000000" pitchFamily="2" charset="0"/>
                        </a:rPr>
                        <a:t>A pillar that supports weight from the load above.</a:t>
                      </a:r>
                    </a:p>
                  </a:txBody>
                  <a:tcPr/>
                </a:tc>
                <a:extLst>
                  <a:ext uri="{0D108BD9-81ED-4DB2-BD59-A6C34878D82A}">
                    <a16:rowId xmlns:a16="http://schemas.microsoft.com/office/drawing/2014/main" val="2581862855"/>
                  </a:ext>
                </a:extLst>
              </a:tr>
              <a:tr h="370840">
                <a:tc>
                  <a:txBody>
                    <a:bodyPr/>
                    <a:lstStyle/>
                    <a:p>
                      <a:r>
                        <a:rPr lang="en-GB" sz="1400" dirty="0">
                          <a:latin typeface="Twinkl Cursive Looped" panose="02000000000000000000" pitchFamily="2" charset="0"/>
                        </a:rPr>
                        <a:t>Pinnacle </a:t>
                      </a:r>
                    </a:p>
                  </a:txBody>
                  <a:tcPr/>
                </a:tc>
                <a:tc>
                  <a:txBody>
                    <a:bodyPr/>
                    <a:lstStyle/>
                    <a:p>
                      <a:r>
                        <a:rPr lang="en-GB" sz="1400" dirty="0">
                          <a:latin typeface="Twinkl Cursive Looped" panose="02000000000000000000" pitchFamily="2" charset="0"/>
                        </a:rPr>
                        <a:t>It is a decoration that looks like a small spire.</a:t>
                      </a:r>
                    </a:p>
                  </a:txBody>
                  <a:tcPr/>
                </a:tc>
                <a:extLst>
                  <a:ext uri="{0D108BD9-81ED-4DB2-BD59-A6C34878D82A}">
                    <a16:rowId xmlns:a16="http://schemas.microsoft.com/office/drawing/2014/main" val="1008925545"/>
                  </a:ext>
                </a:extLst>
              </a:tr>
              <a:tr h="370840">
                <a:tc>
                  <a:txBody>
                    <a:bodyPr/>
                    <a:lstStyle/>
                    <a:p>
                      <a:r>
                        <a:rPr lang="en-GB" sz="1400" dirty="0">
                          <a:latin typeface="Twinkl Cursive Looped" panose="02000000000000000000" pitchFamily="2" charset="0"/>
                        </a:rPr>
                        <a:t>Rotunda </a:t>
                      </a:r>
                    </a:p>
                  </a:txBody>
                  <a:tcPr/>
                </a:tc>
                <a:tc>
                  <a:txBody>
                    <a:bodyPr/>
                    <a:lstStyle/>
                    <a:p>
                      <a:r>
                        <a:rPr lang="en-GB" sz="1400" dirty="0">
                          <a:latin typeface="Twinkl Cursive Looped" panose="02000000000000000000" pitchFamily="2" charset="0"/>
                        </a:rPr>
                        <a:t>A building with a circular base</a:t>
                      </a:r>
                      <a:r>
                        <a:rPr lang="en-GB" sz="1400" baseline="0" dirty="0">
                          <a:latin typeface="Twinkl Cursive Looped" panose="02000000000000000000" pitchFamily="2" charset="0"/>
                        </a:rPr>
                        <a:t> (looks like a cylinder)</a:t>
                      </a:r>
                      <a:endParaRPr lang="en-GB" sz="1400" dirty="0">
                        <a:latin typeface="Twinkl Cursive Looped" panose="02000000000000000000" pitchFamily="2" charset="0"/>
                      </a:endParaRPr>
                    </a:p>
                  </a:txBody>
                  <a:tcPr/>
                </a:tc>
                <a:extLst>
                  <a:ext uri="{0D108BD9-81ED-4DB2-BD59-A6C34878D82A}">
                    <a16:rowId xmlns:a16="http://schemas.microsoft.com/office/drawing/2014/main" val="2444577927"/>
                  </a:ext>
                </a:extLst>
              </a:tr>
              <a:tr h="370840">
                <a:tc>
                  <a:txBody>
                    <a:bodyPr/>
                    <a:lstStyle/>
                    <a:p>
                      <a:r>
                        <a:rPr lang="en-GB" sz="1400" dirty="0">
                          <a:latin typeface="Twinkl Cursive Looped" panose="02000000000000000000" pitchFamily="2" charset="0"/>
                        </a:rPr>
                        <a:t>Obelisk</a:t>
                      </a:r>
                    </a:p>
                  </a:txBody>
                  <a:tcPr/>
                </a:tc>
                <a:tc>
                  <a:txBody>
                    <a:bodyPr/>
                    <a:lstStyle/>
                    <a:p>
                      <a:r>
                        <a:rPr lang="en-GB" sz="1400" dirty="0">
                          <a:latin typeface="Twinkl Cursive Looped" panose="02000000000000000000" pitchFamily="2" charset="0"/>
                        </a:rPr>
                        <a:t>A tall, pointed stone pillar.</a:t>
                      </a:r>
                    </a:p>
                  </a:txBody>
                  <a:tcPr/>
                </a:tc>
                <a:extLst>
                  <a:ext uri="{0D108BD9-81ED-4DB2-BD59-A6C34878D82A}">
                    <a16:rowId xmlns:a16="http://schemas.microsoft.com/office/drawing/2014/main" val="2255819736"/>
                  </a:ext>
                </a:extLst>
              </a:tr>
              <a:tr h="370840">
                <a:tc>
                  <a:txBody>
                    <a:bodyPr/>
                    <a:lstStyle/>
                    <a:p>
                      <a:r>
                        <a:rPr lang="en-GB" sz="1400" dirty="0">
                          <a:latin typeface="Twinkl Cursive Looped" panose="02000000000000000000" pitchFamily="2" charset="0"/>
                        </a:rPr>
                        <a:t>monument</a:t>
                      </a:r>
                    </a:p>
                  </a:txBody>
                  <a:tcPr/>
                </a:tc>
                <a:tc>
                  <a:txBody>
                    <a:bodyPr/>
                    <a:lstStyle/>
                    <a:p>
                      <a:r>
                        <a:rPr lang="en-GB" sz="1400" dirty="0">
                          <a:latin typeface="Twinkl Cursive Looped" panose="02000000000000000000" pitchFamily="2" charset="0"/>
                        </a:rPr>
                        <a:t>A statue, building or structure built to</a:t>
                      </a:r>
                      <a:r>
                        <a:rPr lang="en-GB" sz="1400" baseline="0" dirty="0">
                          <a:latin typeface="Twinkl Cursive Looped" panose="02000000000000000000" pitchFamily="2" charset="0"/>
                        </a:rPr>
                        <a:t> remember something or someone.</a:t>
                      </a:r>
                      <a:endParaRPr lang="en-GB" sz="1400" dirty="0">
                        <a:latin typeface="Twinkl Cursive Looped" panose="02000000000000000000" pitchFamily="2" charset="0"/>
                      </a:endParaRPr>
                    </a:p>
                  </a:txBody>
                  <a:tcPr/>
                </a:tc>
                <a:extLst>
                  <a:ext uri="{0D108BD9-81ED-4DB2-BD59-A6C34878D82A}">
                    <a16:rowId xmlns:a16="http://schemas.microsoft.com/office/drawing/2014/main" val="1766017166"/>
                  </a:ext>
                </a:extLst>
              </a:tr>
              <a:tr h="370840">
                <a:tc>
                  <a:txBody>
                    <a:bodyPr/>
                    <a:lstStyle/>
                    <a:p>
                      <a:r>
                        <a:rPr lang="en-GB" sz="1400" dirty="0">
                          <a:latin typeface="Twinkl Cursive Looped" panose="02000000000000000000" pitchFamily="2" charset="0"/>
                        </a:rPr>
                        <a:t>Adorn</a:t>
                      </a:r>
                    </a:p>
                  </a:txBody>
                  <a:tcPr/>
                </a:tc>
                <a:tc>
                  <a:txBody>
                    <a:bodyPr/>
                    <a:lstStyle/>
                    <a:p>
                      <a:r>
                        <a:rPr lang="en-GB" sz="1400" dirty="0">
                          <a:latin typeface="Twinkl Cursive Looped" panose="02000000000000000000" pitchFamily="2" charset="0"/>
                        </a:rPr>
                        <a:t>Make something beautiful. </a:t>
                      </a:r>
                    </a:p>
                  </a:txBody>
                  <a:tcPr/>
                </a:tc>
                <a:extLst>
                  <a:ext uri="{0D108BD9-81ED-4DB2-BD59-A6C34878D82A}">
                    <a16:rowId xmlns:a16="http://schemas.microsoft.com/office/drawing/2014/main" val="3801233243"/>
                  </a:ext>
                </a:extLst>
              </a:tr>
            </a:tbl>
          </a:graphicData>
        </a:graphic>
      </p:graphicFrame>
      <p:pic>
        <p:nvPicPr>
          <p:cNvPr id="5" name="Picture 4"/>
          <p:cNvPicPr>
            <a:picLocks noChangeAspect="1"/>
          </p:cNvPicPr>
          <p:nvPr/>
        </p:nvPicPr>
        <p:blipFill>
          <a:blip r:embed="rId3"/>
          <a:stretch>
            <a:fillRect/>
          </a:stretch>
        </p:blipFill>
        <p:spPr>
          <a:xfrm>
            <a:off x="5654625" y="220907"/>
            <a:ext cx="1245261" cy="1143856"/>
          </a:xfrm>
          <a:prstGeom prst="rect">
            <a:avLst/>
          </a:prstGeom>
        </p:spPr>
      </p:pic>
      <p:sp>
        <p:nvSpPr>
          <p:cNvPr id="6" name="TextBox 5"/>
          <p:cNvSpPr txBox="1"/>
          <p:nvPr/>
        </p:nvSpPr>
        <p:spPr>
          <a:xfrm>
            <a:off x="7056900" y="251677"/>
            <a:ext cx="2604332" cy="1384995"/>
          </a:xfrm>
          <a:prstGeom prst="rect">
            <a:avLst/>
          </a:prstGeom>
          <a:noFill/>
        </p:spPr>
        <p:txBody>
          <a:bodyPr wrap="square" rtlCol="0">
            <a:spAutoFit/>
          </a:bodyPr>
          <a:lstStyle/>
          <a:p>
            <a:r>
              <a:rPr lang="en-GB" sz="1400" dirty="0">
                <a:latin typeface="Twinkl Cursive Looped" panose="02000000000000000000" pitchFamily="2" charset="0"/>
              </a:rPr>
              <a:t>Inigo Jones (15 July 1573 – 21 June 1652) was the first English architect in the early modern period, and the first to use proportion and symmetry in his buildings.</a:t>
            </a:r>
          </a:p>
        </p:txBody>
      </p:sp>
      <p:pic>
        <p:nvPicPr>
          <p:cNvPr id="7" name="Picture 6"/>
          <p:cNvPicPr>
            <a:picLocks noChangeAspect="1"/>
          </p:cNvPicPr>
          <p:nvPr/>
        </p:nvPicPr>
        <p:blipFill>
          <a:blip r:embed="rId4"/>
          <a:stretch>
            <a:fillRect/>
          </a:stretch>
        </p:blipFill>
        <p:spPr>
          <a:xfrm>
            <a:off x="10325608" y="1949049"/>
            <a:ext cx="1555998" cy="1685197"/>
          </a:xfrm>
          <a:prstGeom prst="rect">
            <a:avLst/>
          </a:prstGeom>
        </p:spPr>
      </p:pic>
      <p:sp>
        <p:nvSpPr>
          <p:cNvPr id="8" name="TextBox 7"/>
          <p:cNvSpPr txBox="1"/>
          <p:nvPr/>
        </p:nvSpPr>
        <p:spPr>
          <a:xfrm>
            <a:off x="7350720" y="2191598"/>
            <a:ext cx="3042186" cy="1169551"/>
          </a:xfrm>
          <a:prstGeom prst="rect">
            <a:avLst/>
          </a:prstGeom>
          <a:noFill/>
        </p:spPr>
        <p:txBody>
          <a:bodyPr wrap="square" rtlCol="0">
            <a:spAutoFit/>
          </a:bodyPr>
          <a:lstStyle/>
          <a:p>
            <a:r>
              <a:rPr lang="en-GB" sz="1400" dirty="0">
                <a:latin typeface="Twinkl Cursive Looped" panose="02000000000000000000" pitchFamily="2" charset="0"/>
              </a:rPr>
              <a:t>Sir Christopher Wren (October 20, 1632 - February 25, 1723).  Famous designer, astronomer, and the greatest English architect of his time. </a:t>
            </a:r>
          </a:p>
        </p:txBody>
      </p:sp>
      <p:pic>
        <p:nvPicPr>
          <p:cNvPr id="9" name="Picture 8"/>
          <p:cNvPicPr>
            <a:picLocks noChangeAspect="1"/>
          </p:cNvPicPr>
          <p:nvPr/>
        </p:nvPicPr>
        <p:blipFill>
          <a:blip r:embed="rId5"/>
          <a:stretch>
            <a:fillRect/>
          </a:stretch>
        </p:blipFill>
        <p:spPr>
          <a:xfrm>
            <a:off x="5471330" y="1712707"/>
            <a:ext cx="1731582" cy="1247987"/>
          </a:xfrm>
          <a:prstGeom prst="rect">
            <a:avLst/>
          </a:prstGeom>
        </p:spPr>
      </p:pic>
      <p:sp>
        <p:nvSpPr>
          <p:cNvPr id="10" name="TextBox 9"/>
          <p:cNvSpPr txBox="1"/>
          <p:nvPr/>
        </p:nvSpPr>
        <p:spPr>
          <a:xfrm>
            <a:off x="5533034" y="3056384"/>
            <a:ext cx="1677062"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St Paul’s Cathedral</a:t>
            </a:r>
          </a:p>
        </p:txBody>
      </p:sp>
      <p:pic>
        <p:nvPicPr>
          <p:cNvPr id="11" name="Picture 10"/>
          <p:cNvPicPr>
            <a:picLocks noChangeAspect="1"/>
          </p:cNvPicPr>
          <p:nvPr/>
        </p:nvPicPr>
        <p:blipFill>
          <a:blip r:embed="rId6"/>
          <a:stretch>
            <a:fillRect/>
          </a:stretch>
        </p:blipFill>
        <p:spPr>
          <a:xfrm>
            <a:off x="9661232" y="285854"/>
            <a:ext cx="2293018" cy="1146509"/>
          </a:xfrm>
          <a:prstGeom prst="rect">
            <a:avLst/>
          </a:prstGeom>
        </p:spPr>
      </p:pic>
      <p:sp>
        <p:nvSpPr>
          <p:cNvPr id="14" name="TextBox 13"/>
          <p:cNvSpPr txBox="1"/>
          <p:nvPr/>
        </p:nvSpPr>
        <p:spPr>
          <a:xfrm>
            <a:off x="9564306" y="1456251"/>
            <a:ext cx="2544286"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Banqueting House - Whitehall</a:t>
            </a:r>
          </a:p>
        </p:txBody>
      </p:sp>
      <p:pic>
        <p:nvPicPr>
          <p:cNvPr id="15" name="Picture 14"/>
          <p:cNvPicPr>
            <a:picLocks noChangeAspect="1"/>
          </p:cNvPicPr>
          <p:nvPr/>
        </p:nvPicPr>
        <p:blipFill>
          <a:blip r:embed="rId7"/>
          <a:stretch>
            <a:fillRect/>
          </a:stretch>
        </p:blipFill>
        <p:spPr>
          <a:xfrm>
            <a:off x="6011268" y="4817680"/>
            <a:ext cx="699503" cy="1780057"/>
          </a:xfrm>
          <a:prstGeom prst="rect">
            <a:avLst/>
          </a:prstGeom>
        </p:spPr>
      </p:pic>
      <p:pic>
        <p:nvPicPr>
          <p:cNvPr id="16" name="Picture 15"/>
          <p:cNvPicPr>
            <a:picLocks noChangeAspect="1"/>
          </p:cNvPicPr>
          <p:nvPr/>
        </p:nvPicPr>
        <p:blipFill>
          <a:blip r:embed="rId8"/>
          <a:stretch>
            <a:fillRect/>
          </a:stretch>
        </p:blipFill>
        <p:spPr>
          <a:xfrm>
            <a:off x="7116248" y="4333796"/>
            <a:ext cx="752295" cy="1230576"/>
          </a:xfrm>
          <a:prstGeom prst="rect">
            <a:avLst/>
          </a:prstGeom>
        </p:spPr>
      </p:pic>
      <p:pic>
        <p:nvPicPr>
          <p:cNvPr id="17" name="Picture 16"/>
          <p:cNvPicPr>
            <a:picLocks noChangeAspect="1"/>
          </p:cNvPicPr>
          <p:nvPr/>
        </p:nvPicPr>
        <p:blipFill>
          <a:blip r:embed="rId9"/>
          <a:stretch>
            <a:fillRect/>
          </a:stretch>
        </p:blipFill>
        <p:spPr>
          <a:xfrm>
            <a:off x="8405632" y="5403097"/>
            <a:ext cx="880291" cy="1141118"/>
          </a:xfrm>
          <a:prstGeom prst="rect">
            <a:avLst/>
          </a:prstGeom>
        </p:spPr>
      </p:pic>
      <p:pic>
        <p:nvPicPr>
          <p:cNvPr id="18" name="Picture 17"/>
          <p:cNvPicPr>
            <a:picLocks noChangeAspect="1"/>
          </p:cNvPicPr>
          <p:nvPr/>
        </p:nvPicPr>
        <p:blipFill>
          <a:blip r:embed="rId10"/>
          <a:stretch>
            <a:fillRect/>
          </a:stretch>
        </p:blipFill>
        <p:spPr>
          <a:xfrm>
            <a:off x="9285923" y="4108171"/>
            <a:ext cx="1465354" cy="1025417"/>
          </a:xfrm>
          <a:prstGeom prst="rect">
            <a:avLst/>
          </a:prstGeom>
        </p:spPr>
      </p:pic>
      <p:pic>
        <p:nvPicPr>
          <p:cNvPr id="19" name="Picture 18"/>
          <p:cNvPicPr>
            <a:picLocks noChangeAspect="1"/>
          </p:cNvPicPr>
          <p:nvPr/>
        </p:nvPicPr>
        <p:blipFill>
          <a:blip r:embed="rId11"/>
          <a:stretch>
            <a:fillRect/>
          </a:stretch>
        </p:blipFill>
        <p:spPr>
          <a:xfrm>
            <a:off x="10325608" y="5117290"/>
            <a:ext cx="1361411" cy="1180840"/>
          </a:xfrm>
          <a:prstGeom prst="rect">
            <a:avLst/>
          </a:prstGeom>
        </p:spPr>
      </p:pic>
      <p:sp>
        <p:nvSpPr>
          <p:cNvPr id="20" name="TextBox 19"/>
          <p:cNvSpPr txBox="1"/>
          <p:nvPr/>
        </p:nvSpPr>
        <p:spPr>
          <a:xfrm>
            <a:off x="5946465" y="4526938"/>
            <a:ext cx="747320"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Obelisk</a:t>
            </a:r>
          </a:p>
        </p:txBody>
      </p:sp>
      <p:sp>
        <p:nvSpPr>
          <p:cNvPr id="21" name="TextBox 20"/>
          <p:cNvSpPr txBox="1"/>
          <p:nvPr/>
        </p:nvSpPr>
        <p:spPr>
          <a:xfrm>
            <a:off x="7123500" y="5553821"/>
            <a:ext cx="797013"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rotunda</a:t>
            </a:r>
          </a:p>
        </p:txBody>
      </p:sp>
      <p:sp>
        <p:nvSpPr>
          <p:cNvPr id="22" name="TextBox 21"/>
          <p:cNvSpPr txBox="1"/>
          <p:nvPr/>
        </p:nvSpPr>
        <p:spPr>
          <a:xfrm>
            <a:off x="10362343" y="6256992"/>
            <a:ext cx="1370888"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Geodesic Dome</a:t>
            </a:r>
          </a:p>
        </p:txBody>
      </p:sp>
      <p:sp>
        <p:nvSpPr>
          <p:cNvPr id="23" name="TextBox 22"/>
          <p:cNvSpPr txBox="1"/>
          <p:nvPr/>
        </p:nvSpPr>
        <p:spPr>
          <a:xfrm>
            <a:off x="10429272" y="3816691"/>
            <a:ext cx="756938"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column</a:t>
            </a:r>
          </a:p>
        </p:txBody>
      </p:sp>
      <p:sp>
        <p:nvSpPr>
          <p:cNvPr id="24" name="TextBox 23"/>
          <p:cNvSpPr txBox="1"/>
          <p:nvPr/>
        </p:nvSpPr>
        <p:spPr>
          <a:xfrm>
            <a:off x="8371957" y="5084237"/>
            <a:ext cx="838691" cy="307777"/>
          </a:xfrm>
          <a:prstGeom prst="rect">
            <a:avLst/>
          </a:prstGeom>
          <a:noFill/>
        </p:spPr>
        <p:txBody>
          <a:bodyPr wrap="none" rtlCol="0">
            <a:spAutoFit/>
          </a:bodyPr>
          <a:lstStyle/>
          <a:p>
            <a:r>
              <a:rPr lang="en-GB" sz="1400" dirty="0">
                <a:solidFill>
                  <a:srgbClr val="FF0000"/>
                </a:solidFill>
                <a:latin typeface="Twinkl Cursive Looped" panose="02000000000000000000" pitchFamily="2" charset="0"/>
              </a:rPr>
              <a:t>pinnacle</a:t>
            </a:r>
          </a:p>
        </p:txBody>
      </p:sp>
      <p:sp>
        <p:nvSpPr>
          <p:cNvPr id="25" name="Rounded Rectangle 24"/>
          <p:cNvSpPr/>
          <p:nvPr/>
        </p:nvSpPr>
        <p:spPr>
          <a:xfrm>
            <a:off x="5606016" y="3756946"/>
            <a:ext cx="6415623" cy="291304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5871078" y="3891277"/>
            <a:ext cx="2323072" cy="369332"/>
          </a:xfrm>
          <a:prstGeom prst="rect">
            <a:avLst/>
          </a:prstGeom>
          <a:noFill/>
        </p:spPr>
        <p:txBody>
          <a:bodyPr wrap="none" rtlCol="0">
            <a:spAutoFit/>
          </a:bodyPr>
          <a:lstStyle/>
          <a:p>
            <a:r>
              <a:rPr lang="en-GB" b="1" dirty="0">
                <a:solidFill>
                  <a:srgbClr val="FF0000"/>
                </a:solidFill>
                <a:latin typeface="Twinkl Cursive Looped" panose="02000000000000000000" pitchFamily="2" charset="0"/>
              </a:rPr>
              <a:t>Architectural features</a:t>
            </a:r>
          </a:p>
        </p:txBody>
      </p:sp>
      <p:sp>
        <p:nvSpPr>
          <p:cNvPr id="27" name="TextBox 26">
            <a:extLst>
              <a:ext uri="{FF2B5EF4-FFF2-40B4-BE49-F238E27FC236}">
                <a16:creationId xmlns:a16="http://schemas.microsoft.com/office/drawing/2014/main" id="{653DBD22-3BCD-A9CB-7821-9CE667937F53}"/>
              </a:ext>
            </a:extLst>
          </p:cNvPr>
          <p:cNvSpPr txBox="1"/>
          <p:nvPr/>
        </p:nvSpPr>
        <p:spPr>
          <a:xfrm>
            <a:off x="2349958" y="220907"/>
            <a:ext cx="2535381" cy="646331"/>
          </a:xfrm>
          <a:prstGeom prst="rect">
            <a:avLst/>
          </a:prstGeom>
          <a:noFill/>
        </p:spPr>
        <p:txBody>
          <a:bodyPr wrap="square" rtlCol="0">
            <a:spAutoFit/>
          </a:bodyPr>
          <a:lstStyle/>
          <a:p>
            <a:pPr algn="ctr"/>
            <a:r>
              <a:rPr lang="en-GB" dirty="0">
                <a:solidFill>
                  <a:srgbClr val="FF0000"/>
                </a:solidFill>
                <a:latin typeface="Twinkl Cursive Looped" panose="02000000000000000000" pitchFamily="2" charset="0"/>
              </a:rPr>
              <a:t>Art – architecture</a:t>
            </a:r>
          </a:p>
          <a:p>
            <a:pPr algn="ctr"/>
            <a:r>
              <a:rPr lang="en-GB" dirty="0">
                <a:solidFill>
                  <a:srgbClr val="FF0000"/>
                </a:solidFill>
                <a:latin typeface="Twinkl Cursive Looped" panose="02000000000000000000" pitchFamily="2" charset="0"/>
              </a:rPr>
              <a:t>Year 4 </a:t>
            </a:r>
          </a:p>
        </p:txBody>
      </p:sp>
    </p:spTree>
    <p:extLst>
      <p:ext uri="{BB962C8B-B14F-4D97-AF65-F5344CB8AC3E}">
        <p14:creationId xmlns:p14="http://schemas.microsoft.com/office/powerpoint/2010/main" val="277073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AF67E-F546-1DE9-5092-58F2AD7C4CFB}"/>
            </a:ext>
          </a:extLst>
        </p:cNvPr>
        <p:cNvGrpSpPr/>
        <p:nvPr/>
      </p:nvGrpSpPr>
      <p:grpSpPr>
        <a:xfrm>
          <a:off x="0" y="0"/>
          <a:ext cx="0" cy="0"/>
          <a:chOff x="0" y="0"/>
          <a:chExt cx="0" cy="0"/>
        </a:xfrm>
      </p:grpSpPr>
      <p:pic>
        <p:nvPicPr>
          <p:cNvPr id="1026" name="Picture 1" descr="C:\Users\Victoria\Pictures\viewer.png">
            <a:extLst>
              <a:ext uri="{FF2B5EF4-FFF2-40B4-BE49-F238E27FC236}">
                <a16:creationId xmlns:a16="http://schemas.microsoft.com/office/drawing/2014/main" id="{BEA2D968-53EC-520C-F5FA-568D22038BA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7975" y="220907"/>
            <a:ext cx="1006851" cy="799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a:extLst>
              <a:ext uri="{FF2B5EF4-FFF2-40B4-BE49-F238E27FC236}">
                <a16:creationId xmlns:a16="http://schemas.microsoft.com/office/drawing/2014/main" id="{6C1A491A-79B1-E6C9-1DAF-D168EC9C5A1B}"/>
              </a:ext>
            </a:extLst>
          </p:cNvPr>
          <p:cNvSpPr/>
          <p:nvPr/>
        </p:nvSpPr>
        <p:spPr>
          <a:xfrm>
            <a:off x="2229394" y="190978"/>
            <a:ext cx="2760617" cy="646331"/>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22A20066-1F47-FAD3-45EB-28A63D7F36FE}"/>
              </a:ext>
            </a:extLst>
          </p:cNvPr>
          <p:cNvSpPr/>
          <p:nvPr/>
        </p:nvSpPr>
        <p:spPr>
          <a:xfrm>
            <a:off x="78377" y="60960"/>
            <a:ext cx="12052662" cy="6731726"/>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0C323ADB-B325-27D2-8449-83EA6EA785EB}"/>
              </a:ext>
            </a:extLst>
          </p:cNvPr>
          <p:cNvSpPr txBox="1"/>
          <p:nvPr/>
        </p:nvSpPr>
        <p:spPr>
          <a:xfrm>
            <a:off x="2349958" y="220907"/>
            <a:ext cx="2535381" cy="646331"/>
          </a:xfrm>
          <a:prstGeom prst="rect">
            <a:avLst/>
          </a:prstGeom>
          <a:noFill/>
        </p:spPr>
        <p:txBody>
          <a:bodyPr wrap="square" rtlCol="0">
            <a:spAutoFit/>
          </a:bodyPr>
          <a:lstStyle/>
          <a:p>
            <a:pPr algn="ctr"/>
            <a:r>
              <a:rPr lang="en-GB" dirty="0">
                <a:solidFill>
                  <a:srgbClr val="FF0000"/>
                </a:solidFill>
                <a:latin typeface="Twinkl Cursive Looped" panose="02000000000000000000" pitchFamily="2" charset="0"/>
              </a:rPr>
              <a:t>Art – architecture</a:t>
            </a:r>
          </a:p>
          <a:p>
            <a:pPr algn="ctr"/>
            <a:r>
              <a:rPr lang="en-GB" dirty="0">
                <a:solidFill>
                  <a:srgbClr val="FF0000"/>
                </a:solidFill>
                <a:latin typeface="Twinkl Cursive Looped" panose="02000000000000000000" pitchFamily="2" charset="0"/>
              </a:rPr>
              <a:t>Year 4 </a:t>
            </a:r>
          </a:p>
        </p:txBody>
      </p:sp>
      <p:pic>
        <p:nvPicPr>
          <p:cNvPr id="28" name="Picture 27">
            <a:extLst>
              <a:ext uri="{FF2B5EF4-FFF2-40B4-BE49-F238E27FC236}">
                <a16:creationId xmlns:a16="http://schemas.microsoft.com/office/drawing/2014/main" id="{0CC82D29-C827-998A-1E03-6EDDAF95E2C6}"/>
              </a:ext>
            </a:extLst>
          </p:cNvPr>
          <p:cNvPicPr>
            <a:picLocks noChangeAspect="1"/>
          </p:cNvPicPr>
          <p:nvPr/>
        </p:nvPicPr>
        <p:blipFill>
          <a:blip r:embed="rId3"/>
          <a:stretch>
            <a:fillRect/>
          </a:stretch>
        </p:blipFill>
        <p:spPr>
          <a:xfrm rot="21200008">
            <a:off x="540097" y="1234200"/>
            <a:ext cx="2063641" cy="2306952"/>
          </a:xfrm>
          <a:prstGeom prst="rect">
            <a:avLst/>
          </a:prstGeom>
        </p:spPr>
      </p:pic>
      <p:sp>
        <p:nvSpPr>
          <p:cNvPr id="29" name="TextBox 28">
            <a:extLst>
              <a:ext uri="{FF2B5EF4-FFF2-40B4-BE49-F238E27FC236}">
                <a16:creationId xmlns:a16="http://schemas.microsoft.com/office/drawing/2014/main" id="{7AD6D3C8-42DB-F97E-EA52-9CADBE2472F9}"/>
              </a:ext>
            </a:extLst>
          </p:cNvPr>
          <p:cNvSpPr txBox="1"/>
          <p:nvPr/>
        </p:nvSpPr>
        <p:spPr>
          <a:xfrm>
            <a:off x="307977" y="3754583"/>
            <a:ext cx="2535382" cy="2246769"/>
          </a:xfrm>
          <a:prstGeom prst="rect">
            <a:avLst/>
          </a:prstGeom>
          <a:noFill/>
        </p:spPr>
        <p:txBody>
          <a:bodyPr wrap="square" rtlCol="0">
            <a:spAutoFit/>
          </a:bodyPr>
          <a:lstStyle/>
          <a:p>
            <a:pPr>
              <a:buFont typeface="Arial" panose="020B0604020202020204" pitchFamily="34" charset="0"/>
              <a:buNone/>
            </a:pPr>
            <a:r>
              <a:rPr lang="en-GB" altLang="en-US" sz="1400" dirty="0">
                <a:latin typeface="Twinkl Cursive Looped" panose="02000000000000000000" pitchFamily="2" charset="0"/>
                <a:cs typeface="Twinkl" pitchFamily="2" charset="0"/>
              </a:rPr>
              <a:t>Antoni Gaudí </a:t>
            </a:r>
            <a:r>
              <a:rPr lang="en-GB" altLang="en-US" sz="1400" b="1" dirty="0">
                <a:latin typeface="Twinkl Cursive Looped" panose="02000000000000000000" pitchFamily="2" charset="0"/>
                <a:cs typeface="Twinkl" pitchFamily="2" charset="0"/>
              </a:rPr>
              <a:t>(1852-1926) </a:t>
            </a:r>
            <a:r>
              <a:rPr lang="en-GB" altLang="en-US" sz="1400" dirty="0">
                <a:latin typeface="Twinkl Cursive Looped" panose="02000000000000000000" pitchFamily="2" charset="0"/>
                <a:cs typeface="Twinkl" pitchFamily="2" charset="0"/>
              </a:rPr>
              <a:t>was a Catalan modernist architect known internationally as a genius. He created his own style in the modernism of the time. His most famous work of art is the Sagrada Familia in Barcelona, which is visited by millions of tourists every year.</a:t>
            </a:r>
          </a:p>
        </p:txBody>
      </p:sp>
      <p:pic>
        <p:nvPicPr>
          <p:cNvPr id="31" name="Picture 30">
            <a:extLst>
              <a:ext uri="{FF2B5EF4-FFF2-40B4-BE49-F238E27FC236}">
                <a16:creationId xmlns:a16="http://schemas.microsoft.com/office/drawing/2014/main" id="{296AC30E-06D2-20F4-6E58-61D316C34B8B}"/>
              </a:ext>
            </a:extLst>
          </p:cNvPr>
          <p:cNvPicPr>
            <a:picLocks noChangeAspect="1"/>
          </p:cNvPicPr>
          <p:nvPr/>
        </p:nvPicPr>
        <p:blipFill>
          <a:blip r:embed="rId4"/>
          <a:stretch>
            <a:fillRect/>
          </a:stretch>
        </p:blipFill>
        <p:spPr>
          <a:xfrm rot="501261">
            <a:off x="3274953" y="3404032"/>
            <a:ext cx="2292093" cy="2947869"/>
          </a:xfrm>
          <a:prstGeom prst="rect">
            <a:avLst/>
          </a:prstGeom>
        </p:spPr>
      </p:pic>
      <p:sp>
        <p:nvSpPr>
          <p:cNvPr id="1024" name="TextBox 1023">
            <a:extLst>
              <a:ext uri="{FF2B5EF4-FFF2-40B4-BE49-F238E27FC236}">
                <a16:creationId xmlns:a16="http://schemas.microsoft.com/office/drawing/2014/main" id="{C5C69982-1530-EDE2-B9CE-E9BE133248BC}"/>
              </a:ext>
            </a:extLst>
          </p:cNvPr>
          <p:cNvSpPr txBox="1"/>
          <p:nvPr/>
        </p:nvSpPr>
        <p:spPr>
          <a:xfrm>
            <a:off x="1865189" y="6386953"/>
            <a:ext cx="3124822" cy="307777"/>
          </a:xfrm>
          <a:prstGeom prst="rect">
            <a:avLst/>
          </a:prstGeom>
          <a:noFill/>
        </p:spPr>
        <p:txBody>
          <a:bodyPr wrap="square" rtlCol="0">
            <a:spAutoFit/>
          </a:bodyPr>
          <a:lstStyle/>
          <a:p>
            <a:r>
              <a:rPr lang="en-GB" sz="1400" dirty="0" err="1">
                <a:solidFill>
                  <a:srgbClr val="FF0000"/>
                </a:solidFill>
                <a:latin typeface="Twinkl Cursive Looped" panose="02000000000000000000" pitchFamily="2" charset="0"/>
              </a:rPr>
              <a:t>Segrada</a:t>
            </a:r>
            <a:r>
              <a:rPr lang="en-GB" sz="1400" dirty="0">
                <a:solidFill>
                  <a:srgbClr val="FF0000"/>
                </a:solidFill>
                <a:latin typeface="Twinkl Cursive Looped" panose="02000000000000000000" pitchFamily="2" charset="0"/>
              </a:rPr>
              <a:t> Familia in Barcelona.</a:t>
            </a:r>
          </a:p>
        </p:txBody>
      </p:sp>
      <p:sp>
        <p:nvSpPr>
          <p:cNvPr id="1025" name="TextBox 1024">
            <a:extLst>
              <a:ext uri="{FF2B5EF4-FFF2-40B4-BE49-F238E27FC236}">
                <a16:creationId xmlns:a16="http://schemas.microsoft.com/office/drawing/2014/main" id="{1869A594-286B-F27F-939D-0B139E1060E5}"/>
              </a:ext>
            </a:extLst>
          </p:cNvPr>
          <p:cNvSpPr txBox="1"/>
          <p:nvPr/>
        </p:nvSpPr>
        <p:spPr>
          <a:xfrm>
            <a:off x="3322928" y="1641764"/>
            <a:ext cx="3124822" cy="523220"/>
          </a:xfrm>
          <a:prstGeom prst="rect">
            <a:avLst/>
          </a:prstGeom>
          <a:noFill/>
        </p:spPr>
        <p:txBody>
          <a:bodyPr wrap="square" rtlCol="0">
            <a:spAutoFit/>
          </a:bodyPr>
          <a:lstStyle/>
          <a:p>
            <a:r>
              <a:rPr lang="en-GB" sz="1400" dirty="0">
                <a:latin typeface="Twinkl Cursive Looped" panose="02000000000000000000" pitchFamily="2" charset="0"/>
              </a:rPr>
              <a:t>Gaudi was inspired by nature and this can be seen in his designs.</a:t>
            </a:r>
          </a:p>
        </p:txBody>
      </p:sp>
      <p:pic>
        <p:nvPicPr>
          <p:cNvPr id="1028" name="Picture 1027">
            <a:extLst>
              <a:ext uri="{FF2B5EF4-FFF2-40B4-BE49-F238E27FC236}">
                <a16:creationId xmlns:a16="http://schemas.microsoft.com/office/drawing/2014/main" id="{CB18EC79-400E-C89B-D5B7-F6CD22D0EF6B}"/>
              </a:ext>
            </a:extLst>
          </p:cNvPr>
          <p:cNvPicPr>
            <a:picLocks noChangeAspect="1"/>
          </p:cNvPicPr>
          <p:nvPr/>
        </p:nvPicPr>
        <p:blipFill>
          <a:blip r:embed="rId5"/>
          <a:stretch>
            <a:fillRect/>
          </a:stretch>
        </p:blipFill>
        <p:spPr>
          <a:xfrm rot="20990051">
            <a:off x="6104708" y="472869"/>
            <a:ext cx="1730521" cy="1095797"/>
          </a:xfrm>
          <a:prstGeom prst="rect">
            <a:avLst/>
          </a:prstGeom>
        </p:spPr>
      </p:pic>
      <p:pic>
        <p:nvPicPr>
          <p:cNvPr id="1030" name="Picture 1029">
            <a:extLst>
              <a:ext uri="{FF2B5EF4-FFF2-40B4-BE49-F238E27FC236}">
                <a16:creationId xmlns:a16="http://schemas.microsoft.com/office/drawing/2014/main" id="{16FE2AA3-BFCC-14DE-556B-BC75E1801BBC}"/>
              </a:ext>
            </a:extLst>
          </p:cNvPr>
          <p:cNvPicPr>
            <a:picLocks noChangeAspect="1"/>
          </p:cNvPicPr>
          <p:nvPr/>
        </p:nvPicPr>
        <p:blipFill>
          <a:blip r:embed="rId6"/>
          <a:stretch>
            <a:fillRect/>
          </a:stretch>
        </p:blipFill>
        <p:spPr>
          <a:xfrm rot="418669">
            <a:off x="7753358" y="566944"/>
            <a:ext cx="2393135" cy="1110540"/>
          </a:xfrm>
          <a:prstGeom prst="rect">
            <a:avLst/>
          </a:prstGeom>
        </p:spPr>
      </p:pic>
      <p:pic>
        <p:nvPicPr>
          <p:cNvPr id="1032" name="Picture 1031">
            <a:extLst>
              <a:ext uri="{FF2B5EF4-FFF2-40B4-BE49-F238E27FC236}">
                <a16:creationId xmlns:a16="http://schemas.microsoft.com/office/drawing/2014/main" id="{EC2974DD-9B80-AAEF-6E59-D5C40F9FCBBF}"/>
              </a:ext>
            </a:extLst>
          </p:cNvPr>
          <p:cNvPicPr>
            <a:picLocks noChangeAspect="1"/>
          </p:cNvPicPr>
          <p:nvPr/>
        </p:nvPicPr>
        <p:blipFill>
          <a:blip r:embed="rId7"/>
          <a:stretch>
            <a:fillRect/>
          </a:stretch>
        </p:blipFill>
        <p:spPr>
          <a:xfrm rot="21114116">
            <a:off x="9880973" y="1107377"/>
            <a:ext cx="2041893" cy="1210807"/>
          </a:xfrm>
          <a:prstGeom prst="rect">
            <a:avLst/>
          </a:prstGeom>
        </p:spPr>
      </p:pic>
      <p:graphicFrame>
        <p:nvGraphicFramePr>
          <p:cNvPr id="1034" name="Table 1033">
            <a:extLst>
              <a:ext uri="{FF2B5EF4-FFF2-40B4-BE49-F238E27FC236}">
                <a16:creationId xmlns:a16="http://schemas.microsoft.com/office/drawing/2014/main" id="{D82509AD-D032-6BDC-EBF4-FC4329F6EF3F}"/>
              </a:ext>
            </a:extLst>
          </p:cNvPr>
          <p:cNvGraphicFramePr>
            <a:graphicFrameLocks noGrp="1"/>
          </p:cNvGraphicFramePr>
          <p:nvPr>
            <p:extLst>
              <p:ext uri="{D42A27DB-BD31-4B8C-83A1-F6EECF244321}">
                <p14:modId xmlns:p14="http://schemas.microsoft.com/office/powerpoint/2010/main" val="2049621049"/>
              </p:ext>
            </p:extLst>
          </p:nvPr>
        </p:nvGraphicFramePr>
        <p:xfrm>
          <a:off x="5879073" y="3466154"/>
          <a:ext cx="5899762" cy="2756657"/>
        </p:xfrm>
        <a:graphic>
          <a:graphicData uri="http://schemas.openxmlformats.org/drawingml/2006/table">
            <a:tbl>
              <a:tblPr firstRow="1" bandRow="1">
                <a:tableStyleId>{5C22544A-7EE6-4342-B048-85BDC9FD1C3A}</a:tableStyleId>
              </a:tblPr>
              <a:tblGrid>
                <a:gridCol w="1851333">
                  <a:extLst>
                    <a:ext uri="{9D8B030D-6E8A-4147-A177-3AD203B41FA5}">
                      <a16:colId xmlns:a16="http://schemas.microsoft.com/office/drawing/2014/main" val="1546895477"/>
                    </a:ext>
                  </a:extLst>
                </a:gridCol>
                <a:gridCol w="4048429">
                  <a:extLst>
                    <a:ext uri="{9D8B030D-6E8A-4147-A177-3AD203B41FA5}">
                      <a16:colId xmlns:a16="http://schemas.microsoft.com/office/drawing/2014/main" val="428115746"/>
                    </a:ext>
                  </a:extLst>
                </a:gridCol>
              </a:tblGrid>
              <a:tr h="510751">
                <a:tc>
                  <a:txBody>
                    <a:bodyPr/>
                    <a:lstStyle/>
                    <a:p>
                      <a:r>
                        <a:rPr lang="en-GB" sz="1400" dirty="0">
                          <a:latin typeface="Twinkl Cursive Looped" panose="02000000000000000000" pitchFamily="2" charset="0"/>
                        </a:rPr>
                        <a:t>Vocabulary</a:t>
                      </a:r>
                    </a:p>
                  </a:txBody>
                  <a:tcPr/>
                </a:tc>
                <a:tc>
                  <a:txBody>
                    <a:bodyPr/>
                    <a:lstStyle/>
                    <a:p>
                      <a:r>
                        <a:rPr lang="en-GB" sz="1400" dirty="0">
                          <a:latin typeface="Twinkl Cursive Looped" panose="02000000000000000000" pitchFamily="2" charset="0"/>
                        </a:rPr>
                        <a:t>Definition</a:t>
                      </a:r>
                    </a:p>
                  </a:txBody>
                  <a:tcPr/>
                </a:tc>
                <a:extLst>
                  <a:ext uri="{0D108BD9-81ED-4DB2-BD59-A6C34878D82A}">
                    <a16:rowId xmlns:a16="http://schemas.microsoft.com/office/drawing/2014/main" val="181036711"/>
                  </a:ext>
                </a:extLst>
              </a:tr>
              <a:tr h="510751">
                <a:tc>
                  <a:txBody>
                    <a:bodyPr/>
                    <a:lstStyle/>
                    <a:p>
                      <a:r>
                        <a:rPr lang="en-GB" sz="1400" dirty="0">
                          <a:latin typeface="Twinkl Cursive Looped" panose="02000000000000000000" pitchFamily="2" charset="0"/>
                        </a:rPr>
                        <a:t>Catalan</a:t>
                      </a:r>
                    </a:p>
                  </a:txBody>
                  <a:tcPr/>
                </a:tc>
                <a:tc>
                  <a:txBody>
                    <a:bodyPr/>
                    <a:lstStyle/>
                    <a:p>
                      <a:r>
                        <a:rPr lang="en-GB" sz="1400" dirty="0">
                          <a:latin typeface="Twinkl Cursive Looped" panose="02000000000000000000" pitchFamily="2" charset="0"/>
                        </a:rPr>
                        <a:t>(Spanish) spoken in some areas of Spain.</a:t>
                      </a:r>
                    </a:p>
                  </a:txBody>
                  <a:tcPr/>
                </a:tc>
                <a:extLst>
                  <a:ext uri="{0D108BD9-81ED-4DB2-BD59-A6C34878D82A}">
                    <a16:rowId xmlns:a16="http://schemas.microsoft.com/office/drawing/2014/main" val="744126629"/>
                  </a:ext>
                </a:extLst>
              </a:tr>
              <a:tr h="510751">
                <a:tc>
                  <a:txBody>
                    <a:bodyPr/>
                    <a:lstStyle/>
                    <a:p>
                      <a:r>
                        <a:rPr lang="en-GB" sz="1400" dirty="0">
                          <a:latin typeface="Twinkl Cursive Looped" panose="02000000000000000000" pitchFamily="2" charset="0"/>
                        </a:rPr>
                        <a:t>Modernist</a:t>
                      </a:r>
                    </a:p>
                  </a:txBody>
                  <a:tcPr/>
                </a:tc>
                <a:tc>
                  <a:txBody>
                    <a:bodyPr/>
                    <a:lstStyle/>
                    <a:p>
                      <a:r>
                        <a:rPr lang="en-GB" sz="1400" dirty="0">
                          <a:latin typeface="Twinkl Cursive Looped" panose="02000000000000000000" pitchFamily="2" charset="0"/>
                        </a:rPr>
                        <a:t>Believed in experimentation and abstract.</a:t>
                      </a:r>
                    </a:p>
                  </a:txBody>
                  <a:tcPr/>
                </a:tc>
                <a:extLst>
                  <a:ext uri="{0D108BD9-81ED-4DB2-BD59-A6C34878D82A}">
                    <a16:rowId xmlns:a16="http://schemas.microsoft.com/office/drawing/2014/main" val="3014901814"/>
                  </a:ext>
                </a:extLst>
              </a:tr>
              <a:tr h="510751">
                <a:tc>
                  <a:txBody>
                    <a:bodyPr/>
                    <a:lstStyle/>
                    <a:p>
                      <a:r>
                        <a:rPr lang="en-GB" sz="1400" dirty="0" err="1">
                          <a:latin typeface="Twinkl Cursive Looped" panose="02000000000000000000" pitchFamily="2" charset="0"/>
                        </a:rPr>
                        <a:t>Trencardis</a:t>
                      </a:r>
                      <a:r>
                        <a:rPr lang="en-GB" sz="1400" dirty="0">
                          <a:latin typeface="Twinkl Cursive Looped" panose="02000000000000000000" pitchFamily="2" charset="0"/>
                        </a:rPr>
                        <a:t> technique</a:t>
                      </a:r>
                    </a:p>
                  </a:txBody>
                  <a:tcPr/>
                </a:tc>
                <a:tc>
                  <a:txBody>
                    <a:bodyPr/>
                    <a:lstStyle/>
                    <a:p>
                      <a:r>
                        <a:rPr lang="en-GB" sz="1400" dirty="0">
                          <a:latin typeface="Twinkl Cursive Looped" panose="02000000000000000000" pitchFamily="2" charset="0"/>
                        </a:rPr>
                        <a:t>Joining together broken pieces of tiles.</a:t>
                      </a:r>
                    </a:p>
                  </a:txBody>
                  <a:tcPr/>
                </a:tc>
                <a:extLst>
                  <a:ext uri="{0D108BD9-81ED-4DB2-BD59-A6C34878D82A}">
                    <a16:rowId xmlns:a16="http://schemas.microsoft.com/office/drawing/2014/main" val="3038147843"/>
                  </a:ext>
                </a:extLst>
              </a:tr>
              <a:tr h="713653">
                <a:tc>
                  <a:txBody>
                    <a:bodyPr/>
                    <a:lstStyle/>
                    <a:p>
                      <a:r>
                        <a:rPr lang="en-GB" sz="1400" dirty="0">
                          <a:latin typeface="Twinkl Cursive Looped" panose="02000000000000000000" pitchFamily="2" charset="0"/>
                        </a:rPr>
                        <a:t>Mosaic</a:t>
                      </a:r>
                    </a:p>
                  </a:txBody>
                  <a:tcPr/>
                </a:tc>
                <a:tc>
                  <a:txBody>
                    <a:bodyPr/>
                    <a:lstStyle/>
                    <a:p>
                      <a:r>
                        <a:rPr lang="en-GB" sz="1400" dirty="0">
                          <a:latin typeface="Twinkl Cursive Looped" panose="02000000000000000000" pitchFamily="2" charset="0"/>
                        </a:rPr>
                        <a:t>Stones, glass, ceramics or tiles (tesserae) that are set in a base to create a picture or pattern.  </a:t>
                      </a:r>
                    </a:p>
                  </a:txBody>
                  <a:tcPr/>
                </a:tc>
                <a:extLst>
                  <a:ext uri="{0D108BD9-81ED-4DB2-BD59-A6C34878D82A}">
                    <a16:rowId xmlns:a16="http://schemas.microsoft.com/office/drawing/2014/main" val="898800719"/>
                  </a:ext>
                </a:extLst>
              </a:tr>
            </a:tbl>
          </a:graphicData>
        </a:graphic>
      </p:graphicFrame>
    </p:spTree>
    <p:extLst>
      <p:ext uri="{BB962C8B-B14F-4D97-AF65-F5344CB8AC3E}">
        <p14:creationId xmlns:p14="http://schemas.microsoft.com/office/powerpoint/2010/main" val="3169893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AAC7D3B1F62064781812B830AC90CAD" ma:contentTypeVersion="11" ma:contentTypeDescription="Create a new document." ma:contentTypeScope="" ma:versionID="22029c897c5b096e99ae2609fad69edb">
  <xsd:schema xmlns:xsd="http://www.w3.org/2001/XMLSchema" xmlns:xs="http://www.w3.org/2001/XMLSchema" xmlns:p="http://schemas.microsoft.com/office/2006/metadata/properties" xmlns:ns2="0a1ca2eb-796e-45f8-b2f1-2ee678ad4099" xmlns:ns3="0914b84e-a6dd-4b58-8d44-e3f71d452bd9" targetNamespace="http://schemas.microsoft.com/office/2006/metadata/properties" ma:root="true" ma:fieldsID="8178a6c93faa955e5a072fd62ad4db35" ns2:_="" ns3:_="">
    <xsd:import namespace="0a1ca2eb-796e-45f8-b2f1-2ee678ad4099"/>
    <xsd:import namespace="0914b84e-a6dd-4b58-8d44-e3f71d452bd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1ca2eb-796e-45f8-b2f1-2ee678ad40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02c4743-38a5-4b89-80ce-53a35af979f9" ma:termSetId="09814cd3-568e-fe90-9814-8d621ff8fb84" ma:anchorId="fba54fb3-c3e1-fe81-a776-ca4b69148c4d" ma:open="true" ma:isKeyword="false">
      <xsd:complexType>
        <xsd:sequence>
          <xsd:element ref="pc:Terms" minOccurs="0" maxOccurs="1"/>
        </xsd:sequence>
      </xsd:complex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914b84e-a6dd-4b58-8d44-e3f71d452bd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1703424-fdb4-4fb3-a2c2-a7cb63b76ef7}" ma:internalName="TaxCatchAll" ma:showField="CatchAllData" ma:web="0914b84e-a6dd-4b58-8d44-e3f71d452b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914b84e-a6dd-4b58-8d44-e3f71d452bd9" xsi:nil="true"/>
    <lcf76f155ced4ddcb4097134ff3c332f xmlns="0a1ca2eb-796e-45f8-b2f1-2ee678ad409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0BFC38-6145-4A72-80D6-C4CA89A860D9}"/>
</file>

<file path=customXml/itemProps2.xml><?xml version="1.0" encoding="utf-8"?>
<ds:datastoreItem xmlns:ds="http://schemas.openxmlformats.org/officeDocument/2006/customXml" ds:itemID="{FEB6C612-4ECA-4C3A-BEC1-CBDA137B33A4}"/>
</file>

<file path=customXml/itemProps3.xml><?xml version="1.0" encoding="utf-8"?>
<ds:datastoreItem xmlns:ds="http://schemas.openxmlformats.org/officeDocument/2006/customXml" ds:itemID="{DE08C438-94EA-47B8-9B80-F1A943690B22}"/>
</file>

<file path=docProps/app.xml><?xml version="1.0" encoding="utf-8"?>
<Properties xmlns="http://schemas.openxmlformats.org/officeDocument/2006/extended-properties" xmlns:vt="http://schemas.openxmlformats.org/officeDocument/2006/docPropsVTypes">
  <Template/>
  <TotalTime>963</TotalTime>
  <Words>326</Words>
  <Application>Microsoft Office PowerPoint</Application>
  <PresentationFormat>Widescreen</PresentationFormat>
  <Paragraphs>49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Twinkl Cursive Looped</vt:lpstr>
      <vt:lpstr>Office Theme</vt:lpstr>
      <vt:lpstr>PowerPoint Presentation</vt:lpstr>
      <vt:lpstr>PowerPoint Presentation</vt:lpstr>
    </vt:vector>
  </TitlesOfParts>
  <Company>Norfolk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Davina Nyarko</cp:lastModifiedBy>
  <cp:revision>53</cp:revision>
  <dcterms:created xsi:type="dcterms:W3CDTF">2019-08-28T20:06:49Z</dcterms:created>
  <dcterms:modified xsi:type="dcterms:W3CDTF">2026-08-24T10:46:04Z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0x0101004AAC7D3B1F62064781812B830AC90CAD</vt:lpwstr>
  </property>
</Properties>
</file>