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5C344-5C85-420B-A1EE-5765BE9A6FA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8D97-DAE9-4204-B736-99783376C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1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5C344-5C85-420B-A1EE-5765BE9A6FA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8D97-DAE9-4204-B736-99783376C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919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5C344-5C85-420B-A1EE-5765BE9A6FA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8D97-DAE9-4204-B736-99783376C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776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5C344-5C85-420B-A1EE-5765BE9A6FA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8D97-DAE9-4204-B736-99783376C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134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5C344-5C85-420B-A1EE-5765BE9A6FA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8D97-DAE9-4204-B736-99783376C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863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5C344-5C85-420B-A1EE-5765BE9A6FA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8D97-DAE9-4204-B736-99783376C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66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5C344-5C85-420B-A1EE-5765BE9A6FA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8D97-DAE9-4204-B736-99783376C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835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5C344-5C85-420B-A1EE-5765BE9A6FA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8D97-DAE9-4204-B736-99783376C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089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5C344-5C85-420B-A1EE-5765BE9A6FA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8D97-DAE9-4204-B736-99783376C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61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5C344-5C85-420B-A1EE-5765BE9A6FA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8D97-DAE9-4204-B736-99783376C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687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5C344-5C85-420B-A1EE-5765BE9A6FA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8D97-DAE9-4204-B736-99783376C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179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45C344-5C85-420B-A1EE-5765BE9A6FA9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E8D97-DAE9-4204-B736-99783376C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865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hool logo">
            <a:extLst>
              <a:ext uri="{FF2B5EF4-FFF2-40B4-BE49-F238E27FC236}">
                <a16:creationId xmlns:a16="http://schemas.microsoft.com/office/drawing/2014/main" id="{5A20A925-D8E7-9847-A8D2-6DEBFF4A73A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87" y="172323"/>
            <a:ext cx="1048249" cy="98141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 Box 13">
            <a:extLst>
              <a:ext uri="{FF2B5EF4-FFF2-40B4-BE49-F238E27FC236}">
                <a16:creationId xmlns:a16="http://schemas.microsoft.com/office/drawing/2014/main" id="{CDB0C53A-1968-3844-A585-7DE7A0968FC4}"/>
              </a:ext>
            </a:extLst>
          </p:cNvPr>
          <p:cNvSpPr txBox="1"/>
          <p:nvPr/>
        </p:nvSpPr>
        <p:spPr>
          <a:xfrm>
            <a:off x="1932790" y="157848"/>
            <a:ext cx="7285854" cy="544705"/>
          </a:xfrm>
          <a:prstGeom prst="rect">
            <a:avLst/>
          </a:prstGeom>
          <a:solidFill>
            <a:srgbClr val="0070C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en-US" sz="26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5 Computing </a:t>
            </a:r>
            <a:r>
              <a:rPr lang="en-US" sz="2600" dirty="0" err="1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</a:t>
            </a:r>
            <a:r>
              <a:rPr lang="en-US" sz="26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1: Computer Systems</a:t>
            </a:r>
            <a:endParaRPr lang="en-US" sz="1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523127" y="6286500"/>
            <a:ext cx="2263685" cy="1809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4554583" y="6191794"/>
            <a:ext cx="775063" cy="2002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5738812" y="1298147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sz="1400" dirty="0"/>
          </a:p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EB85932-9F94-04F7-8B74-B7D7FCD999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4969" y="1063172"/>
            <a:ext cx="3926817" cy="45540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89A05B8-832B-30C2-1308-FDD7010609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4747" y="792545"/>
            <a:ext cx="5574048" cy="349354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8722306-7BF4-2CA7-3C75-45A5C22482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8971" y="4483797"/>
            <a:ext cx="4767463" cy="2266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458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AAC7D3B1F62064781812B830AC90CAD" ma:contentTypeVersion="11" ma:contentTypeDescription="Create a new document." ma:contentTypeScope="" ma:versionID="22029c897c5b096e99ae2609fad69edb">
  <xsd:schema xmlns:xsd="http://www.w3.org/2001/XMLSchema" xmlns:xs="http://www.w3.org/2001/XMLSchema" xmlns:p="http://schemas.microsoft.com/office/2006/metadata/properties" xmlns:ns2="0a1ca2eb-796e-45f8-b2f1-2ee678ad4099" xmlns:ns3="0914b84e-a6dd-4b58-8d44-e3f71d452bd9" targetNamespace="http://schemas.microsoft.com/office/2006/metadata/properties" ma:root="true" ma:fieldsID="8178a6c93faa955e5a072fd62ad4db35" ns2:_="" ns3:_="">
    <xsd:import namespace="0a1ca2eb-796e-45f8-b2f1-2ee678ad4099"/>
    <xsd:import namespace="0914b84e-a6dd-4b58-8d44-e3f71d452b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1ca2eb-796e-45f8-b2f1-2ee678ad409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02c4743-38a5-4b89-80ce-53a35af979f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14b84e-a6dd-4b58-8d44-e3f71d452bd9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1703424-fdb4-4fb3-a2c2-a7cb63b76ef7}" ma:internalName="TaxCatchAll" ma:showField="CatchAllData" ma:web="0914b84e-a6dd-4b58-8d44-e3f71d452b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914b84e-a6dd-4b58-8d44-e3f71d452bd9" xsi:nil="true"/>
    <lcf76f155ced4ddcb4097134ff3c332f xmlns="0a1ca2eb-796e-45f8-b2f1-2ee678ad40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70CB20B-F3AC-49F1-9A41-42CD9B875056}"/>
</file>

<file path=customXml/itemProps2.xml><?xml version="1.0" encoding="utf-8"?>
<ds:datastoreItem xmlns:ds="http://schemas.openxmlformats.org/officeDocument/2006/customXml" ds:itemID="{02EBA0E3-DE87-4730-8D28-037D2597C971}"/>
</file>

<file path=customXml/itemProps3.xml><?xml version="1.0" encoding="utf-8"?>
<ds:datastoreItem xmlns:ds="http://schemas.openxmlformats.org/officeDocument/2006/customXml" ds:itemID="{54B4C9BD-BC08-491D-A48D-EF6C3F0598CC}"/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8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Norfolk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Melia</dc:creator>
  <cp:lastModifiedBy>Megan Abbott</cp:lastModifiedBy>
  <cp:revision>11</cp:revision>
  <cp:lastPrinted>2020-09-04T09:23:25Z</cp:lastPrinted>
  <dcterms:created xsi:type="dcterms:W3CDTF">2019-09-25T07:16:27Z</dcterms:created>
  <dcterms:modified xsi:type="dcterms:W3CDTF">2026-09-25T21:59:49Z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0x0101004AAC7D3B1F62064781812B830AC90CAD</vt:lpwstr>
  </property>
</Properties>
</file>